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</p:sldMasterIdLst>
  <p:sldIdLst>
    <p:sldId id="256" r:id="rId2"/>
    <p:sldId id="257" r:id="rId3"/>
    <p:sldId id="264" r:id="rId4"/>
    <p:sldId id="259" r:id="rId5"/>
    <p:sldId id="258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D02115-EDBE-4ADA-9C1A-5FA8D59BE03E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D6D077-2D1F-460C-A726-1C709A72BB52}">
      <dgm:prSet phldrT="[Text]" custT="1"/>
      <dgm:spPr/>
      <dgm:t>
        <a:bodyPr/>
        <a:lstStyle/>
        <a:p>
          <a:r>
            <a:rPr lang="en-US" sz="3600" dirty="0"/>
            <a:t>Self</a:t>
          </a:r>
          <a:endParaRPr lang="en-US" sz="4500" dirty="0"/>
        </a:p>
      </dgm:t>
    </dgm:pt>
    <dgm:pt modelId="{EBB86668-4F34-4668-A2C2-F8E6FBFD754B}" type="parTrans" cxnId="{831E8182-9542-40D9-AA99-1B4F648B1D2B}">
      <dgm:prSet/>
      <dgm:spPr/>
      <dgm:t>
        <a:bodyPr/>
        <a:lstStyle/>
        <a:p>
          <a:endParaRPr lang="en-US"/>
        </a:p>
      </dgm:t>
    </dgm:pt>
    <dgm:pt modelId="{74DD0C06-6D47-44DF-AD21-C67076AE7796}" type="sibTrans" cxnId="{831E8182-9542-40D9-AA99-1B4F648B1D2B}">
      <dgm:prSet/>
      <dgm:spPr/>
      <dgm:t>
        <a:bodyPr/>
        <a:lstStyle/>
        <a:p>
          <a:endParaRPr lang="en-US"/>
        </a:p>
      </dgm:t>
    </dgm:pt>
    <dgm:pt modelId="{F2FD6647-FE2A-4633-A11F-2EE248E1C9AD}">
      <dgm:prSet phldrT="[Text]" custT="1"/>
      <dgm:spPr/>
      <dgm:t>
        <a:bodyPr/>
        <a:lstStyle/>
        <a:p>
          <a:r>
            <a:rPr lang="en-US" sz="4000" dirty="0"/>
            <a:t>God</a:t>
          </a:r>
        </a:p>
      </dgm:t>
    </dgm:pt>
    <dgm:pt modelId="{6AD6C692-D66D-462C-BCD0-01D043CCCBAE}" type="parTrans" cxnId="{F74ABF3E-03ED-4B54-B2D1-80AFEE28E465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dgm:style>
      </dgm:prSet>
      <dgm:spPr>
        <a:ln w="9525" cap="flat" cmpd="sng" algn="ctr">
          <a:solidFill>
            <a:schemeClr val="accent5"/>
          </a:solidFill>
          <a:prstDash val="solid"/>
          <a:round/>
          <a:headEnd type="arrow" w="med" len="med"/>
          <a:tailEnd type="arrow" w="med" len="med"/>
        </a:ln>
      </dgm:spPr>
      <dgm:t>
        <a:bodyPr/>
        <a:lstStyle/>
        <a:p>
          <a:endParaRPr lang="en-US"/>
        </a:p>
      </dgm:t>
    </dgm:pt>
    <dgm:pt modelId="{214EAC9B-5D31-4489-8612-DAF70BFCBB44}" type="sibTrans" cxnId="{F74ABF3E-03ED-4B54-B2D1-80AFEE28E465}">
      <dgm:prSet/>
      <dgm:spPr/>
      <dgm:t>
        <a:bodyPr/>
        <a:lstStyle/>
        <a:p>
          <a:endParaRPr lang="en-US"/>
        </a:p>
      </dgm:t>
    </dgm:pt>
    <dgm:pt modelId="{61CAE3B0-5367-4844-8E54-2C9110A31715}">
      <dgm:prSet phldrT="[Text]"/>
      <dgm:spPr/>
      <dgm:t>
        <a:bodyPr/>
        <a:lstStyle/>
        <a:p>
          <a:r>
            <a:rPr lang="en-US" dirty="0"/>
            <a:t>Others</a:t>
          </a:r>
        </a:p>
      </dgm:t>
    </dgm:pt>
    <dgm:pt modelId="{798D0F55-24B1-44AB-AEB8-EA24E7BC0AE3}" type="parTrans" cxnId="{374476A1-2A60-4B57-A2A4-404DAC06F3C2}">
      <dgm:prSet/>
      <dgm:spPr/>
      <dgm:t>
        <a:bodyPr/>
        <a:lstStyle/>
        <a:p>
          <a:endParaRPr lang="en-US"/>
        </a:p>
      </dgm:t>
    </dgm:pt>
    <dgm:pt modelId="{64A382BC-781D-4735-88AA-9F7108517C45}" type="sibTrans" cxnId="{374476A1-2A60-4B57-A2A4-404DAC06F3C2}">
      <dgm:prSet/>
      <dgm:spPr/>
      <dgm:t>
        <a:bodyPr/>
        <a:lstStyle/>
        <a:p>
          <a:endParaRPr lang="en-US"/>
        </a:p>
      </dgm:t>
    </dgm:pt>
    <dgm:pt modelId="{39D4F4C9-8C35-4CCA-A0C6-6C0CE2AE80A6}">
      <dgm:prSet phldrT="[Text]"/>
      <dgm:spPr/>
      <dgm:t>
        <a:bodyPr/>
        <a:lstStyle/>
        <a:p>
          <a:r>
            <a:rPr lang="en-US" dirty="0"/>
            <a:t>Creation</a:t>
          </a:r>
        </a:p>
      </dgm:t>
    </dgm:pt>
    <dgm:pt modelId="{FA61BDC9-F8A9-4699-A4A1-892754901980}" type="parTrans" cxnId="{4A193A1C-CF9F-442D-BD51-2105BA28496E}">
      <dgm:prSet/>
      <dgm:spPr/>
      <dgm:t>
        <a:bodyPr/>
        <a:lstStyle/>
        <a:p>
          <a:endParaRPr lang="en-US"/>
        </a:p>
      </dgm:t>
    </dgm:pt>
    <dgm:pt modelId="{CFA51A19-DBF9-45CA-8CC1-E3BBC72F77D9}" type="sibTrans" cxnId="{4A193A1C-CF9F-442D-BD51-2105BA28496E}">
      <dgm:prSet/>
      <dgm:spPr/>
      <dgm:t>
        <a:bodyPr/>
        <a:lstStyle/>
        <a:p>
          <a:endParaRPr lang="en-US"/>
        </a:p>
      </dgm:t>
    </dgm:pt>
    <dgm:pt modelId="{6C05FB20-B682-4A88-97A8-4EBB319D29FA}" type="pres">
      <dgm:prSet presAssocID="{B2D02115-EDBE-4ADA-9C1A-5FA8D59BE03E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9A57DC5-92D3-400E-ACD8-0E674E5AA66B}" type="pres">
      <dgm:prSet presAssocID="{D0D6D077-2D1F-460C-A726-1C709A72BB52}" presName="centerShape" presStyleLbl="node0" presStyleIdx="0" presStyleCnt="1"/>
      <dgm:spPr/>
    </dgm:pt>
    <dgm:pt modelId="{15E1DC79-D72A-45C2-BEE7-DB9A822C7F12}" type="pres">
      <dgm:prSet presAssocID="{6AD6C692-D66D-462C-BCD0-01D043CCCBAE}" presName="Name9" presStyleLbl="parChTrans1D2" presStyleIdx="0" presStyleCnt="3"/>
      <dgm:spPr/>
    </dgm:pt>
    <dgm:pt modelId="{61D1A17C-CE1B-4431-A258-A02678CCEB78}" type="pres">
      <dgm:prSet presAssocID="{6AD6C692-D66D-462C-BCD0-01D043CCCBAE}" presName="connTx" presStyleLbl="parChTrans1D2" presStyleIdx="0" presStyleCnt="3"/>
      <dgm:spPr/>
    </dgm:pt>
    <dgm:pt modelId="{FAC83931-7A31-41FB-9387-F46C2E017885}" type="pres">
      <dgm:prSet presAssocID="{F2FD6647-FE2A-4633-A11F-2EE248E1C9AD}" presName="node" presStyleLbl="node1" presStyleIdx="0" presStyleCnt="3" custRadScaleRad="105944">
        <dgm:presLayoutVars>
          <dgm:bulletEnabled val="1"/>
        </dgm:presLayoutVars>
      </dgm:prSet>
      <dgm:spPr/>
    </dgm:pt>
    <dgm:pt modelId="{8089C9BF-B09E-4477-BDC2-A757CF945088}" type="pres">
      <dgm:prSet presAssocID="{798D0F55-24B1-44AB-AEB8-EA24E7BC0AE3}" presName="Name9" presStyleLbl="parChTrans1D2" presStyleIdx="1" presStyleCnt="3"/>
      <dgm:spPr/>
    </dgm:pt>
    <dgm:pt modelId="{38CDB2FD-9A90-4EE3-AD91-E8FFF064F8E1}" type="pres">
      <dgm:prSet presAssocID="{798D0F55-24B1-44AB-AEB8-EA24E7BC0AE3}" presName="connTx" presStyleLbl="parChTrans1D2" presStyleIdx="1" presStyleCnt="3"/>
      <dgm:spPr/>
    </dgm:pt>
    <dgm:pt modelId="{CD243B54-D329-4299-AACE-3817B6F03067}" type="pres">
      <dgm:prSet presAssocID="{61CAE3B0-5367-4844-8E54-2C9110A31715}" presName="node" presStyleLbl="node1" presStyleIdx="1" presStyleCnt="3" custRadScaleRad="99274" custRadScaleInc="-51948">
        <dgm:presLayoutVars>
          <dgm:bulletEnabled val="1"/>
        </dgm:presLayoutVars>
      </dgm:prSet>
      <dgm:spPr/>
    </dgm:pt>
    <dgm:pt modelId="{84C92112-C8F5-4949-AF0C-7CDE1A04667A}" type="pres">
      <dgm:prSet presAssocID="{FA61BDC9-F8A9-4699-A4A1-892754901980}" presName="Name9" presStyleLbl="parChTrans1D2" presStyleIdx="2" presStyleCnt="3"/>
      <dgm:spPr/>
    </dgm:pt>
    <dgm:pt modelId="{F6833585-3398-4246-9B4E-1010CC5853A7}" type="pres">
      <dgm:prSet presAssocID="{FA61BDC9-F8A9-4699-A4A1-892754901980}" presName="connTx" presStyleLbl="parChTrans1D2" presStyleIdx="2" presStyleCnt="3"/>
      <dgm:spPr/>
    </dgm:pt>
    <dgm:pt modelId="{14E4C6A7-F724-42FA-ACCD-2FDA433E8BE4}" type="pres">
      <dgm:prSet presAssocID="{39D4F4C9-8C35-4CCA-A0C6-6C0CE2AE80A6}" presName="node" presStyleLbl="node1" presStyleIdx="2" presStyleCnt="3" custRadScaleRad="98036" custRadScaleInc="51973">
        <dgm:presLayoutVars>
          <dgm:bulletEnabled val="1"/>
        </dgm:presLayoutVars>
      </dgm:prSet>
      <dgm:spPr/>
    </dgm:pt>
  </dgm:ptLst>
  <dgm:cxnLst>
    <dgm:cxn modelId="{4A193A1C-CF9F-442D-BD51-2105BA28496E}" srcId="{D0D6D077-2D1F-460C-A726-1C709A72BB52}" destId="{39D4F4C9-8C35-4CCA-A0C6-6C0CE2AE80A6}" srcOrd="2" destOrd="0" parTransId="{FA61BDC9-F8A9-4699-A4A1-892754901980}" sibTransId="{CFA51A19-DBF9-45CA-8CC1-E3BBC72F77D9}"/>
    <dgm:cxn modelId="{F6E4C12A-176B-4E48-A480-503FAB84BDB6}" type="presOf" srcId="{798D0F55-24B1-44AB-AEB8-EA24E7BC0AE3}" destId="{38CDB2FD-9A90-4EE3-AD91-E8FFF064F8E1}" srcOrd="1" destOrd="0" presId="urn:microsoft.com/office/officeart/2005/8/layout/radial1"/>
    <dgm:cxn modelId="{F74ABF3E-03ED-4B54-B2D1-80AFEE28E465}" srcId="{D0D6D077-2D1F-460C-A726-1C709A72BB52}" destId="{F2FD6647-FE2A-4633-A11F-2EE248E1C9AD}" srcOrd="0" destOrd="0" parTransId="{6AD6C692-D66D-462C-BCD0-01D043CCCBAE}" sibTransId="{214EAC9B-5D31-4489-8612-DAF70BFCBB44}"/>
    <dgm:cxn modelId="{BB0BB03F-E572-4AA8-AB7D-F105D36775D1}" type="presOf" srcId="{FA61BDC9-F8A9-4699-A4A1-892754901980}" destId="{84C92112-C8F5-4949-AF0C-7CDE1A04667A}" srcOrd="0" destOrd="0" presId="urn:microsoft.com/office/officeart/2005/8/layout/radial1"/>
    <dgm:cxn modelId="{BEAB535C-A29A-4704-A584-A1E692BD353F}" type="presOf" srcId="{B2D02115-EDBE-4ADA-9C1A-5FA8D59BE03E}" destId="{6C05FB20-B682-4A88-97A8-4EBB319D29FA}" srcOrd="0" destOrd="0" presId="urn:microsoft.com/office/officeart/2005/8/layout/radial1"/>
    <dgm:cxn modelId="{07F0015D-E3E5-420D-9AF5-E178BD79AA65}" type="presOf" srcId="{FA61BDC9-F8A9-4699-A4A1-892754901980}" destId="{F6833585-3398-4246-9B4E-1010CC5853A7}" srcOrd="1" destOrd="0" presId="urn:microsoft.com/office/officeart/2005/8/layout/radial1"/>
    <dgm:cxn modelId="{ACCCB05D-8296-41B1-813A-5AF05C3D9788}" type="presOf" srcId="{798D0F55-24B1-44AB-AEB8-EA24E7BC0AE3}" destId="{8089C9BF-B09E-4477-BDC2-A757CF945088}" srcOrd="0" destOrd="0" presId="urn:microsoft.com/office/officeart/2005/8/layout/radial1"/>
    <dgm:cxn modelId="{931EFB5D-8C6F-43DF-BC01-E877AD9B94E0}" type="presOf" srcId="{6AD6C692-D66D-462C-BCD0-01D043CCCBAE}" destId="{15E1DC79-D72A-45C2-BEE7-DB9A822C7F12}" srcOrd="0" destOrd="0" presId="urn:microsoft.com/office/officeart/2005/8/layout/radial1"/>
    <dgm:cxn modelId="{831E8182-9542-40D9-AA99-1B4F648B1D2B}" srcId="{B2D02115-EDBE-4ADA-9C1A-5FA8D59BE03E}" destId="{D0D6D077-2D1F-460C-A726-1C709A72BB52}" srcOrd="0" destOrd="0" parTransId="{EBB86668-4F34-4668-A2C2-F8E6FBFD754B}" sibTransId="{74DD0C06-6D47-44DF-AD21-C67076AE7796}"/>
    <dgm:cxn modelId="{B2F6C98A-2511-4491-AD26-39B4151396CC}" type="presOf" srcId="{6AD6C692-D66D-462C-BCD0-01D043CCCBAE}" destId="{61D1A17C-CE1B-4431-A258-A02678CCEB78}" srcOrd="1" destOrd="0" presId="urn:microsoft.com/office/officeart/2005/8/layout/radial1"/>
    <dgm:cxn modelId="{374476A1-2A60-4B57-A2A4-404DAC06F3C2}" srcId="{D0D6D077-2D1F-460C-A726-1C709A72BB52}" destId="{61CAE3B0-5367-4844-8E54-2C9110A31715}" srcOrd="1" destOrd="0" parTransId="{798D0F55-24B1-44AB-AEB8-EA24E7BC0AE3}" sibTransId="{64A382BC-781D-4735-88AA-9F7108517C45}"/>
    <dgm:cxn modelId="{530A92C0-1E81-4501-A1D2-1F16D9BEBC24}" type="presOf" srcId="{D0D6D077-2D1F-460C-A726-1C709A72BB52}" destId="{F9A57DC5-92D3-400E-ACD8-0E674E5AA66B}" srcOrd="0" destOrd="0" presId="urn:microsoft.com/office/officeart/2005/8/layout/radial1"/>
    <dgm:cxn modelId="{655DE6D4-BA3E-4C87-956A-FBFADFED9B27}" type="presOf" srcId="{F2FD6647-FE2A-4633-A11F-2EE248E1C9AD}" destId="{FAC83931-7A31-41FB-9387-F46C2E017885}" srcOrd="0" destOrd="0" presId="urn:microsoft.com/office/officeart/2005/8/layout/radial1"/>
    <dgm:cxn modelId="{408B9CF3-4D81-4E61-B14A-0010B93C3852}" type="presOf" srcId="{61CAE3B0-5367-4844-8E54-2C9110A31715}" destId="{CD243B54-D329-4299-AACE-3817B6F03067}" srcOrd="0" destOrd="0" presId="urn:microsoft.com/office/officeart/2005/8/layout/radial1"/>
    <dgm:cxn modelId="{921373F7-DE08-435B-85E2-90B0564E5F78}" type="presOf" srcId="{39D4F4C9-8C35-4CCA-A0C6-6C0CE2AE80A6}" destId="{14E4C6A7-F724-42FA-ACCD-2FDA433E8BE4}" srcOrd="0" destOrd="0" presId="urn:microsoft.com/office/officeart/2005/8/layout/radial1"/>
    <dgm:cxn modelId="{B62BB7EE-CE59-40CC-A821-2B2BF6164A24}" type="presParOf" srcId="{6C05FB20-B682-4A88-97A8-4EBB319D29FA}" destId="{F9A57DC5-92D3-400E-ACD8-0E674E5AA66B}" srcOrd="0" destOrd="0" presId="urn:microsoft.com/office/officeart/2005/8/layout/radial1"/>
    <dgm:cxn modelId="{6AA8BF22-B376-4B9A-9472-29424DAE7DD2}" type="presParOf" srcId="{6C05FB20-B682-4A88-97A8-4EBB319D29FA}" destId="{15E1DC79-D72A-45C2-BEE7-DB9A822C7F12}" srcOrd="1" destOrd="0" presId="urn:microsoft.com/office/officeart/2005/8/layout/radial1"/>
    <dgm:cxn modelId="{93ED4378-F8D0-4ACA-93DA-E9CBC4DBE798}" type="presParOf" srcId="{15E1DC79-D72A-45C2-BEE7-DB9A822C7F12}" destId="{61D1A17C-CE1B-4431-A258-A02678CCEB78}" srcOrd="0" destOrd="0" presId="urn:microsoft.com/office/officeart/2005/8/layout/radial1"/>
    <dgm:cxn modelId="{D80C71A6-841B-4980-BB15-3FEACF1BF023}" type="presParOf" srcId="{6C05FB20-B682-4A88-97A8-4EBB319D29FA}" destId="{FAC83931-7A31-41FB-9387-F46C2E017885}" srcOrd="2" destOrd="0" presId="urn:microsoft.com/office/officeart/2005/8/layout/radial1"/>
    <dgm:cxn modelId="{D9AC293D-8B4E-4312-8697-6D923E830457}" type="presParOf" srcId="{6C05FB20-B682-4A88-97A8-4EBB319D29FA}" destId="{8089C9BF-B09E-4477-BDC2-A757CF945088}" srcOrd="3" destOrd="0" presId="urn:microsoft.com/office/officeart/2005/8/layout/radial1"/>
    <dgm:cxn modelId="{BA2D96ED-1738-4E14-95B3-926FA4449961}" type="presParOf" srcId="{8089C9BF-B09E-4477-BDC2-A757CF945088}" destId="{38CDB2FD-9A90-4EE3-AD91-E8FFF064F8E1}" srcOrd="0" destOrd="0" presId="urn:microsoft.com/office/officeart/2005/8/layout/radial1"/>
    <dgm:cxn modelId="{3961AA74-218F-4977-94D7-72255A817406}" type="presParOf" srcId="{6C05FB20-B682-4A88-97A8-4EBB319D29FA}" destId="{CD243B54-D329-4299-AACE-3817B6F03067}" srcOrd="4" destOrd="0" presId="urn:microsoft.com/office/officeart/2005/8/layout/radial1"/>
    <dgm:cxn modelId="{44F04537-A4A4-4CB2-AFBE-767EDD26074C}" type="presParOf" srcId="{6C05FB20-B682-4A88-97A8-4EBB319D29FA}" destId="{84C92112-C8F5-4949-AF0C-7CDE1A04667A}" srcOrd="5" destOrd="0" presId="urn:microsoft.com/office/officeart/2005/8/layout/radial1"/>
    <dgm:cxn modelId="{F93F8B65-9A34-41F4-9D78-79BFDF49CA41}" type="presParOf" srcId="{84C92112-C8F5-4949-AF0C-7CDE1A04667A}" destId="{F6833585-3398-4246-9B4E-1010CC5853A7}" srcOrd="0" destOrd="0" presId="urn:microsoft.com/office/officeart/2005/8/layout/radial1"/>
    <dgm:cxn modelId="{7190A711-7FEA-4FD9-B733-7E4D055C76E2}" type="presParOf" srcId="{6C05FB20-B682-4A88-97A8-4EBB319D29FA}" destId="{14E4C6A7-F724-42FA-ACCD-2FDA433E8BE4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3DCF72-D635-4B6C-B719-3DD6BDBB8BDE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2338EF-791E-49D4-8AC5-8824BA55CCC6}">
      <dgm:prSet phldrT="[Text]"/>
      <dgm:spPr/>
      <dgm:t>
        <a:bodyPr/>
        <a:lstStyle/>
        <a:p>
          <a:r>
            <a:rPr lang="en-US" dirty="0"/>
            <a:t>SERVE 6.8 </a:t>
          </a:r>
        </a:p>
      </dgm:t>
    </dgm:pt>
    <dgm:pt modelId="{43B73E8D-D0CB-4884-911D-BFFD68885ED1}" type="parTrans" cxnId="{419D4E3B-6E5B-49B9-9318-235418E38B21}">
      <dgm:prSet/>
      <dgm:spPr/>
      <dgm:t>
        <a:bodyPr/>
        <a:lstStyle/>
        <a:p>
          <a:endParaRPr lang="en-US"/>
        </a:p>
      </dgm:t>
    </dgm:pt>
    <dgm:pt modelId="{F8D83F23-DB97-455E-8229-D3910AD331AA}" type="sibTrans" cxnId="{419D4E3B-6E5B-49B9-9318-235418E38B21}">
      <dgm:prSet/>
      <dgm:spPr/>
      <dgm:t>
        <a:bodyPr/>
        <a:lstStyle/>
        <a:p>
          <a:endParaRPr lang="en-US"/>
        </a:p>
      </dgm:t>
    </dgm:pt>
    <dgm:pt modelId="{7FD248E1-1F1B-4F24-8EC7-82102BEF676E}">
      <dgm:prSet phldrT="[Text]"/>
      <dgm:spPr/>
      <dgm:t>
        <a:bodyPr/>
        <a:lstStyle/>
        <a:p>
          <a:r>
            <a:rPr lang="en-US" dirty="0"/>
            <a:t>Church A</a:t>
          </a:r>
        </a:p>
      </dgm:t>
    </dgm:pt>
    <dgm:pt modelId="{E1675494-3672-4EE0-91EC-47E57A5FC27A}" type="parTrans" cxnId="{ADBB693D-4A63-415B-8808-73F51D796F7F}">
      <dgm:prSet/>
      <dgm:spPr/>
      <dgm:t>
        <a:bodyPr/>
        <a:lstStyle/>
        <a:p>
          <a:endParaRPr lang="en-US"/>
        </a:p>
      </dgm:t>
    </dgm:pt>
    <dgm:pt modelId="{47FADCD6-98B1-4431-BA95-705E7E4326D0}" type="sibTrans" cxnId="{ADBB693D-4A63-415B-8808-73F51D796F7F}">
      <dgm:prSet/>
      <dgm:spPr/>
      <dgm:t>
        <a:bodyPr/>
        <a:lstStyle/>
        <a:p>
          <a:endParaRPr lang="en-US"/>
        </a:p>
      </dgm:t>
    </dgm:pt>
    <dgm:pt modelId="{B18DF9D3-DB69-48EE-A6D2-AED635AB312B}">
      <dgm:prSet phldrT="[Text]"/>
      <dgm:spPr/>
      <dgm:t>
        <a:bodyPr/>
        <a:lstStyle/>
        <a:p>
          <a:r>
            <a:rPr lang="en-US" dirty="0"/>
            <a:t>Lead 1</a:t>
          </a:r>
        </a:p>
      </dgm:t>
    </dgm:pt>
    <dgm:pt modelId="{430C899A-4DC0-4164-B3F0-47FF337A8236}" type="parTrans" cxnId="{CA19AF0F-14D8-4E7C-850E-F7141494BB7D}">
      <dgm:prSet/>
      <dgm:spPr/>
      <dgm:t>
        <a:bodyPr/>
        <a:lstStyle/>
        <a:p>
          <a:endParaRPr lang="en-US"/>
        </a:p>
      </dgm:t>
    </dgm:pt>
    <dgm:pt modelId="{DC135597-93D7-4CD0-A38D-16A38C4088B9}" type="sibTrans" cxnId="{CA19AF0F-14D8-4E7C-850E-F7141494BB7D}">
      <dgm:prSet/>
      <dgm:spPr/>
      <dgm:t>
        <a:bodyPr/>
        <a:lstStyle/>
        <a:p>
          <a:endParaRPr lang="en-US"/>
        </a:p>
      </dgm:t>
    </dgm:pt>
    <dgm:pt modelId="{D65D454F-3D9D-44CC-9689-F04D62217CC4}">
      <dgm:prSet phldrT="[Text]"/>
      <dgm:spPr/>
      <dgm:t>
        <a:bodyPr/>
        <a:lstStyle/>
        <a:p>
          <a:r>
            <a:rPr lang="en-US" dirty="0"/>
            <a:t>Lead 2</a:t>
          </a:r>
        </a:p>
      </dgm:t>
    </dgm:pt>
    <dgm:pt modelId="{37F0CC22-D3AE-4F54-8CBC-7873E3DF4D4A}" type="parTrans" cxnId="{FB5EF259-DFB3-4CFA-A2FD-5DD8D43A7F90}">
      <dgm:prSet/>
      <dgm:spPr/>
      <dgm:t>
        <a:bodyPr/>
        <a:lstStyle/>
        <a:p>
          <a:endParaRPr lang="en-US"/>
        </a:p>
      </dgm:t>
    </dgm:pt>
    <dgm:pt modelId="{E0FC2055-E089-4E85-B8B5-062663994848}" type="sibTrans" cxnId="{FB5EF259-DFB3-4CFA-A2FD-5DD8D43A7F90}">
      <dgm:prSet/>
      <dgm:spPr/>
      <dgm:t>
        <a:bodyPr/>
        <a:lstStyle/>
        <a:p>
          <a:endParaRPr lang="en-US"/>
        </a:p>
      </dgm:t>
    </dgm:pt>
    <dgm:pt modelId="{372A74A9-F0BC-42FB-BB57-3527957D13FA}">
      <dgm:prSet phldrT="[Text]"/>
      <dgm:spPr/>
      <dgm:t>
        <a:bodyPr/>
        <a:lstStyle/>
        <a:p>
          <a:r>
            <a:rPr lang="en-US" dirty="0"/>
            <a:t>Church B</a:t>
          </a:r>
        </a:p>
      </dgm:t>
    </dgm:pt>
    <dgm:pt modelId="{1313A85D-365F-4680-A997-FD904BBFC152}" type="parTrans" cxnId="{2DA041B8-09AF-482A-A401-0E01181DE2C3}">
      <dgm:prSet/>
      <dgm:spPr/>
      <dgm:t>
        <a:bodyPr/>
        <a:lstStyle/>
        <a:p>
          <a:endParaRPr lang="en-US"/>
        </a:p>
      </dgm:t>
    </dgm:pt>
    <dgm:pt modelId="{8F2F6D70-4904-4507-9892-5DDE65F5AE5A}" type="sibTrans" cxnId="{2DA041B8-09AF-482A-A401-0E01181DE2C3}">
      <dgm:prSet/>
      <dgm:spPr/>
      <dgm:t>
        <a:bodyPr/>
        <a:lstStyle/>
        <a:p>
          <a:endParaRPr lang="en-US"/>
        </a:p>
      </dgm:t>
    </dgm:pt>
    <dgm:pt modelId="{0C8A216B-01FE-4BA0-993C-29649D0FCD10}">
      <dgm:prSet phldrT="[Text]"/>
      <dgm:spPr/>
      <dgm:t>
        <a:bodyPr/>
        <a:lstStyle/>
        <a:p>
          <a:r>
            <a:rPr lang="en-US" dirty="0"/>
            <a:t>Lead 1</a:t>
          </a:r>
        </a:p>
      </dgm:t>
    </dgm:pt>
    <dgm:pt modelId="{003D9BC2-7620-47F8-B0C6-04BB1C594C50}" type="parTrans" cxnId="{0EFDC751-CABA-446E-9D0E-66491C3C167C}">
      <dgm:prSet/>
      <dgm:spPr/>
      <dgm:t>
        <a:bodyPr/>
        <a:lstStyle/>
        <a:p>
          <a:endParaRPr lang="en-US"/>
        </a:p>
      </dgm:t>
    </dgm:pt>
    <dgm:pt modelId="{B3399B70-9798-471E-9109-FD9A5F3D64BB}" type="sibTrans" cxnId="{0EFDC751-CABA-446E-9D0E-66491C3C167C}">
      <dgm:prSet/>
      <dgm:spPr/>
      <dgm:t>
        <a:bodyPr/>
        <a:lstStyle/>
        <a:p>
          <a:endParaRPr lang="en-US"/>
        </a:p>
      </dgm:t>
    </dgm:pt>
    <dgm:pt modelId="{F66F3E84-9CF5-4F43-9050-37B9AE318172}">
      <dgm:prSet phldrT="[Text]"/>
      <dgm:spPr/>
      <dgm:t>
        <a:bodyPr/>
        <a:lstStyle/>
        <a:p>
          <a:r>
            <a:rPr lang="en-US" dirty="0"/>
            <a:t>Helps provide resources, strategy and consolidated efforts to care for families</a:t>
          </a:r>
        </a:p>
      </dgm:t>
    </dgm:pt>
    <dgm:pt modelId="{538CFABD-5DBC-45FA-A11B-971E1E3F1359}" type="parTrans" cxnId="{0AE50E3F-B98C-471A-B951-93B7AFD5521B}">
      <dgm:prSet/>
      <dgm:spPr/>
      <dgm:t>
        <a:bodyPr/>
        <a:lstStyle/>
        <a:p>
          <a:endParaRPr lang="en-US"/>
        </a:p>
      </dgm:t>
    </dgm:pt>
    <dgm:pt modelId="{AC02F550-97F8-48D1-8E88-C22C80E48DB6}" type="sibTrans" cxnId="{0AE50E3F-B98C-471A-B951-93B7AFD5521B}">
      <dgm:prSet/>
      <dgm:spPr/>
      <dgm:t>
        <a:bodyPr/>
        <a:lstStyle/>
        <a:p>
          <a:endParaRPr lang="en-US"/>
        </a:p>
      </dgm:t>
    </dgm:pt>
    <dgm:pt modelId="{67FFD70D-9AD1-464E-952F-931800000AD0}">
      <dgm:prSet phldrT="[Text]"/>
      <dgm:spPr/>
      <dgm:t>
        <a:bodyPr/>
        <a:lstStyle/>
        <a:p>
          <a:r>
            <a:rPr lang="en-US" dirty="0"/>
            <a:t>Families are connected to a church based on relationship or needs</a:t>
          </a:r>
        </a:p>
      </dgm:t>
    </dgm:pt>
    <dgm:pt modelId="{71A1ED69-6ACA-4573-BDBE-F014365BCA7D}" type="parTrans" cxnId="{9E43A703-2171-4F91-B574-FA203C1EA973}">
      <dgm:prSet/>
      <dgm:spPr/>
      <dgm:t>
        <a:bodyPr/>
        <a:lstStyle/>
        <a:p>
          <a:endParaRPr lang="en-US"/>
        </a:p>
      </dgm:t>
    </dgm:pt>
    <dgm:pt modelId="{2D2FC540-0E9D-491F-90C8-1CB2DF230DFA}" type="sibTrans" cxnId="{9E43A703-2171-4F91-B574-FA203C1EA973}">
      <dgm:prSet/>
      <dgm:spPr/>
      <dgm:t>
        <a:bodyPr/>
        <a:lstStyle/>
        <a:p>
          <a:endParaRPr lang="en-US"/>
        </a:p>
      </dgm:t>
    </dgm:pt>
    <dgm:pt modelId="{BB969AE7-5DF1-4831-87F8-ED75E6AE1157}">
      <dgm:prSet phldrT="[Text]"/>
      <dgm:spPr/>
      <dgm:t>
        <a:bodyPr/>
        <a:lstStyle/>
        <a:p>
          <a:r>
            <a:rPr lang="en-US" dirty="0"/>
            <a:t>Church lead oversees members caring for families, communicates back to 6.8, provides feedback and access to church resources</a:t>
          </a:r>
        </a:p>
      </dgm:t>
    </dgm:pt>
    <dgm:pt modelId="{A74B693C-8CD5-458F-9BC9-E182339EDDD3}" type="parTrans" cxnId="{272A2A70-D412-472A-A6F9-123A088970F3}">
      <dgm:prSet/>
      <dgm:spPr/>
      <dgm:t>
        <a:bodyPr/>
        <a:lstStyle/>
        <a:p>
          <a:endParaRPr lang="en-US"/>
        </a:p>
      </dgm:t>
    </dgm:pt>
    <dgm:pt modelId="{178B7572-C8BA-497C-ADD4-9D40ECB91602}" type="sibTrans" cxnId="{272A2A70-D412-472A-A6F9-123A088970F3}">
      <dgm:prSet/>
      <dgm:spPr/>
      <dgm:t>
        <a:bodyPr/>
        <a:lstStyle/>
        <a:p>
          <a:endParaRPr lang="en-US"/>
        </a:p>
      </dgm:t>
    </dgm:pt>
    <dgm:pt modelId="{F8CDFAAF-9B0A-428E-BC4F-A1389A0187BA}" type="pres">
      <dgm:prSet presAssocID="{AC3DCF72-D635-4B6C-B719-3DD6BDBB8BDE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7B3E1A5-B365-48AB-A2C5-028FD2F1A0FB}" type="pres">
      <dgm:prSet presAssocID="{AC3DCF72-D635-4B6C-B719-3DD6BDBB8BDE}" presName="hierFlow" presStyleCnt="0"/>
      <dgm:spPr/>
    </dgm:pt>
    <dgm:pt modelId="{F1846538-A97A-4BF2-8891-9AC24333E4AB}" type="pres">
      <dgm:prSet presAssocID="{AC3DCF72-D635-4B6C-B719-3DD6BDBB8BDE}" presName="firstBuf" presStyleCnt="0"/>
      <dgm:spPr/>
    </dgm:pt>
    <dgm:pt modelId="{700225BE-759B-4141-8A16-EAEA3F1F5275}" type="pres">
      <dgm:prSet presAssocID="{AC3DCF72-D635-4B6C-B719-3DD6BDBB8BDE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46090229-EBED-465B-AE39-94533B650818}" type="pres">
      <dgm:prSet presAssocID="{622338EF-791E-49D4-8AC5-8824BA55CCC6}" presName="Name14" presStyleCnt="0"/>
      <dgm:spPr/>
    </dgm:pt>
    <dgm:pt modelId="{3E36E382-5A3A-46DA-BBA7-9B42E79F24F3}" type="pres">
      <dgm:prSet presAssocID="{622338EF-791E-49D4-8AC5-8824BA55CCC6}" presName="level1Shape" presStyleLbl="node0" presStyleIdx="0" presStyleCnt="1" custScaleX="146832">
        <dgm:presLayoutVars>
          <dgm:chPref val="3"/>
        </dgm:presLayoutVars>
      </dgm:prSet>
      <dgm:spPr/>
    </dgm:pt>
    <dgm:pt modelId="{1F101AC9-6AC2-43CA-99F4-19358C1377CB}" type="pres">
      <dgm:prSet presAssocID="{622338EF-791E-49D4-8AC5-8824BA55CCC6}" presName="hierChild2" presStyleCnt="0"/>
      <dgm:spPr/>
    </dgm:pt>
    <dgm:pt modelId="{514592FD-A3CB-456D-A4E3-450224BBFEBE}" type="pres">
      <dgm:prSet presAssocID="{E1675494-3672-4EE0-91EC-47E57A5FC27A}" presName="Name19" presStyleLbl="parChTrans1D2" presStyleIdx="0" presStyleCnt="2"/>
      <dgm:spPr/>
    </dgm:pt>
    <dgm:pt modelId="{BC035827-F808-4270-B356-349CD87DA9FB}" type="pres">
      <dgm:prSet presAssocID="{7FD248E1-1F1B-4F24-8EC7-82102BEF676E}" presName="Name21" presStyleCnt="0"/>
      <dgm:spPr/>
    </dgm:pt>
    <dgm:pt modelId="{9A737564-A829-4062-B5F4-71C26AFCCC39}" type="pres">
      <dgm:prSet presAssocID="{7FD248E1-1F1B-4F24-8EC7-82102BEF676E}" presName="level2Shape" presStyleLbl="node2" presStyleIdx="0" presStyleCnt="2"/>
      <dgm:spPr/>
    </dgm:pt>
    <dgm:pt modelId="{92BF068F-3CCB-4977-AF87-3E8EDD567CF7}" type="pres">
      <dgm:prSet presAssocID="{7FD248E1-1F1B-4F24-8EC7-82102BEF676E}" presName="hierChild3" presStyleCnt="0"/>
      <dgm:spPr/>
    </dgm:pt>
    <dgm:pt modelId="{0FE876B2-A5E6-4281-BE49-9D6E6BB36F58}" type="pres">
      <dgm:prSet presAssocID="{430C899A-4DC0-4164-B3F0-47FF337A8236}" presName="Name19" presStyleLbl="parChTrans1D3" presStyleIdx="0" presStyleCnt="3"/>
      <dgm:spPr/>
    </dgm:pt>
    <dgm:pt modelId="{35EDF809-5799-48A6-A616-441CC3F93858}" type="pres">
      <dgm:prSet presAssocID="{B18DF9D3-DB69-48EE-A6D2-AED635AB312B}" presName="Name21" presStyleCnt="0"/>
      <dgm:spPr/>
    </dgm:pt>
    <dgm:pt modelId="{3117E51B-B5BD-44BD-9D20-54A7F093261D}" type="pres">
      <dgm:prSet presAssocID="{B18DF9D3-DB69-48EE-A6D2-AED635AB312B}" presName="level2Shape" presStyleLbl="node3" presStyleIdx="0" presStyleCnt="3"/>
      <dgm:spPr/>
    </dgm:pt>
    <dgm:pt modelId="{C15CA3A0-2590-4504-AA9F-7FCF7BCF7DA2}" type="pres">
      <dgm:prSet presAssocID="{B18DF9D3-DB69-48EE-A6D2-AED635AB312B}" presName="hierChild3" presStyleCnt="0"/>
      <dgm:spPr/>
    </dgm:pt>
    <dgm:pt modelId="{F95CC2AF-2357-4695-8E09-37FA46BF7C1B}" type="pres">
      <dgm:prSet presAssocID="{37F0CC22-D3AE-4F54-8CBC-7873E3DF4D4A}" presName="Name19" presStyleLbl="parChTrans1D3" presStyleIdx="1" presStyleCnt="3"/>
      <dgm:spPr/>
    </dgm:pt>
    <dgm:pt modelId="{0A8BC623-E8F9-4402-88EE-241EE6A9AE0A}" type="pres">
      <dgm:prSet presAssocID="{D65D454F-3D9D-44CC-9689-F04D62217CC4}" presName="Name21" presStyleCnt="0"/>
      <dgm:spPr/>
    </dgm:pt>
    <dgm:pt modelId="{7548F341-2D27-495D-AFAB-B72F0E7D2551}" type="pres">
      <dgm:prSet presAssocID="{D65D454F-3D9D-44CC-9689-F04D62217CC4}" presName="level2Shape" presStyleLbl="node3" presStyleIdx="1" presStyleCnt="3"/>
      <dgm:spPr/>
    </dgm:pt>
    <dgm:pt modelId="{B4FCE0B5-B87A-4BD6-8B37-D1F9FA977B11}" type="pres">
      <dgm:prSet presAssocID="{D65D454F-3D9D-44CC-9689-F04D62217CC4}" presName="hierChild3" presStyleCnt="0"/>
      <dgm:spPr/>
    </dgm:pt>
    <dgm:pt modelId="{247EEE7F-3D18-4DF2-97D0-0B1CD1C8EF94}" type="pres">
      <dgm:prSet presAssocID="{1313A85D-365F-4680-A997-FD904BBFC152}" presName="Name19" presStyleLbl="parChTrans1D2" presStyleIdx="1" presStyleCnt="2"/>
      <dgm:spPr/>
    </dgm:pt>
    <dgm:pt modelId="{5D7066F5-6390-488C-AD31-56F480462E14}" type="pres">
      <dgm:prSet presAssocID="{372A74A9-F0BC-42FB-BB57-3527957D13FA}" presName="Name21" presStyleCnt="0"/>
      <dgm:spPr/>
    </dgm:pt>
    <dgm:pt modelId="{1AA51134-365C-4B78-A5C3-409ED2505CD9}" type="pres">
      <dgm:prSet presAssocID="{372A74A9-F0BC-42FB-BB57-3527957D13FA}" presName="level2Shape" presStyleLbl="node2" presStyleIdx="1" presStyleCnt="2"/>
      <dgm:spPr/>
    </dgm:pt>
    <dgm:pt modelId="{D832DBA4-8C70-4D5B-AC12-ED61CA6342E9}" type="pres">
      <dgm:prSet presAssocID="{372A74A9-F0BC-42FB-BB57-3527957D13FA}" presName="hierChild3" presStyleCnt="0"/>
      <dgm:spPr/>
    </dgm:pt>
    <dgm:pt modelId="{C7C4F57C-9361-4CB1-B666-F5640343A533}" type="pres">
      <dgm:prSet presAssocID="{003D9BC2-7620-47F8-B0C6-04BB1C594C50}" presName="Name19" presStyleLbl="parChTrans1D3" presStyleIdx="2" presStyleCnt="3"/>
      <dgm:spPr/>
    </dgm:pt>
    <dgm:pt modelId="{DE7F9B3A-4534-4E05-A670-F4DA9D6400E9}" type="pres">
      <dgm:prSet presAssocID="{0C8A216B-01FE-4BA0-993C-29649D0FCD10}" presName="Name21" presStyleCnt="0"/>
      <dgm:spPr/>
    </dgm:pt>
    <dgm:pt modelId="{873CD960-6318-4A88-A309-6EFE17C0B72C}" type="pres">
      <dgm:prSet presAssocID="{0C8A216B-01FE-4BA0-993C-29649D0FCD10}" presName="level2Shape" presStyleLbl="node3" presStyleIdx="2" presStyleCnt="3"/>
      <dgm:spPr/>
    </dgm:pt>
    <dgm:pt modelId="{FDD802B6-77A6-4186-A3D6-14C861E7BFA7}" type="pres">
      <dgm:prSet presAssocID="{0C8A216B-01FE-4BA0-993C-29649D0FCD10}" presName="hierChild3" presStyleCnt="0"/>
      <dgm:spPr/>
    </dgm:pt>
    <dgm:pt modelId="{31524F8F-89C2-4736-8235-CE5A102E75FF}" type="pres">
      <dgm:prSet presAssocID="{AC3DCF72-D635-4B6C-B719-3DD6BDBB8BDE}" presName="bgShapesFlow" presStyleCnt="0"/>
      <dgm:spPr/>
    </dgm:pt>
    <dgm:pt modelId="{32461618-E9B7-4B8B-9179-94DB64516C2D}" type="pres">
      <dgm:prSet presAssocID="{F66F3E84-9CF5-4F43-9050-37B9AE318172}" presName="rectComp" presStyleCnt="0"/>
      <dgm:spPr/>
    </dgm:pt>
    <dgm:pt modelId="{5B1470B9-FF1E-4155-ADD2-C204AC7E37C3}" type="pres">
      <dgm:prSet presAssocID="{F66F3E84-9CF5-4F43-9050-37B9AE318172}" presName="bgRect" presStyleLbl="bgShp" presStyleIdx="0" presStyleCnt="3" custLinFactNeighborY="5388"/>
      <dgm:spPr/>
    </dgm:pt>
    <dgm:pt modelId="{44801D2A-EE89-49E1-A148-74638A926D36}" type="pres">
      <dgm:prSet presAssocID="{F66F3E84-9CF5-4F43-9050-37B9AE318172}" presName="bgRectTx" presStyleLbl="bgShp" presStyleIdx="0" presStyleCnt="3">
        <dgm:presLayoutVars>
          <dgm:bulletEnabled val="1"/>
        </dgm:presLayoutVars>
      </dgm:prSet>
      <dgm:spPr/>
    </dgm:pt>
    <dgm:pt modelId="{EB28C69A-5B09-4AEA-97FC-539824F9A1F5}" type="pres">
      <dgm:prSet presAssocID="{F66F3E84-9CF5-4F43-9050-37B9AE318172}" presName="spComp" presStyleCnt="0"/>
      <dgm:spPr/>
    </dgm:pt>
    <dgm:pt modelId="{AAA2D3F7-BBD8-49F2-95CA-6BA47D00AD10}" type="pres">
      <dgm:prSet presAssocID="{F66F3E84-9CF5-4F43-9050-37B9AE318172}" presName="vSp" presStyleCnt="0"/>
      <dgm:spPr/>
    </dgm:pt>
    <dgm:pt modelId="{57783CA7-0A28-4DD6-B18F-D1B8CEED3936}" type="pres">
      <dgm:prSet presAssocID="{67FFD70D-9AD1-464E-952F-931800000AD0}" presName="rectComp" presStyleCnt="0"/>
      <dgm:spPr/>
    </dgm:pt>
    <dgm:pt modelId="{38BECDE3-8C29-4A74-BAC4-DFE1F21F25DC}" type="pres">
      <dgm:prSet presAssocID="{67FFD70D-9AD1-464E-952F-931800000AD0}" presName="bgRect" presStyleLbl="bgShp" presStyleIdx="1" presStyleCnt="3"/>
      <dgm:spPr/>
    </dgm:pt>
    <dgm:pt modelId="{D310125F-E3AE-4B21-9F52-E3CBE11426B5}" type="pres">
      <dgm:prSet presAssocID="{67FFD70D-9AD1-464E-952F-931800000AD0}" presName="bgRectTx" presStyleLbl="bgShp" presStyleIdx="1" presStyleCnt="3">
        <dgm:presLayoutVars>
          <dgm:bulletEnabled val="1"/>
        </dgm:presLayoutVars>
      </dgm:prSet>
      <dgm:spPr/>
    </dgm:pt>
    <dgm:pt modelId="{2D2167AE-2B6B-456D-90F6-8A879EE5CD45}" type="pres">
      <dgm:prSet presAssocID="{67FFD70D-9AD1-464E-952F-931800000AD0}" presName="spComp" presStyleCnt="0"/>
      <dgm:spPr/>
    </dgm:pt>
    <dgm:pt modelId="{E45B86F5-64B9-42A6-B2F7-1D0ACDA8C336}" type="pres">
      <dgm:prSet presAssocID="{67FFD70D-9AD1-464E-952F-931800000AD0}" presName="vSp" presStyleCnt="0"/>
      <dgm:spPr/>
    </dgm:pt>
    <dgm:pt modelId="{C89767F7-867C-4C22-8653-57BBF99850A0}" type="pres">
      <dgm:prSet presAssocID="{BB969AE7-5DF1-4831-87F8-ED75E6AE1157}" presName="rectComp" presStyleCnt="0"/>
      <dgm:spPr/>
    </dgm:pt>
    <dgm:pt modelId="{2799A5DD-FB9C-473D-94C0-95571E35E7A3}" type="pres">
      <dgm:prSet presAssocID="{BB969AE7-5DF1-4831-87F8-ED75E6AE1157}" presName="bgRect" presStyleLbl="bgShp" presStyleIdx="2" presStyleCnt="3" custLinFactNeighborX="377" custLinFactNeighborY="76645"/>
      <dgm:spPr/>
    </dgm:pt>
    <dgm:pt modelId="{56DBE978-D155-40DE-B412-CCA9226EC7AF}" type="pres">
      <dgm:prSet presAssocID="{BB969AE7-5DF1-4831-87F8-ED75E6AE1157}" presName="bgRectTx" presStyleLbl="bgShp" presStyleIdx="2" presStyleCnt="3">
        <dgm:presLayoutVars>
          <dgm:bulletEnabled val="1"/>
        </dgm:presLayoutVars>
      </dgm:prSet>
      <dgm:spPr/>
    </dgm:pt>
  </dgm:ptLst>
  <dgm:cxnLst>
    <dgm:cxn modelId="{9E43A703-2171-4F91-B574-FA203C1EA973}" srcId="{AC3DCF72-D635-4B6C-B719-3DD6BDBB8BDE}" destId="{67FFD70D-9AD1-464E-952F-931800000AD0}" srcOrd="2" destOrd="0" parTransId="{71A1ED69-6ACA-4573-BDBE-F014365BCA7D}" sibTransId="{2D2FC540-0E9D-491F-90C8-1CB2DF230DFA}"/>
    <dgm:cxn modelId="{CA19AF0F-14D8-4E7C-850E-F7141494BB7D}" srcId="{7FD248E1-1F1B-4F24-8EC7-82102BEF676E}" destId="{B18DF9D3-DB69-48EE-A6D2-AED635AB312B}" srcOrd="0" destOrd="0" parTransId="{430C899A-4DC0-4164-B3F0-47FF337A8236}" sibTransId="{DC135597-93D7-4CD0-A38D-16A38C4088B9}"/>
    <dgm:cxn modelId="{BFE1C514-6A53-4DD6-BBCB-5A6347714145}" type="presOf" srcId="{430C899A-4DC0-4164-B3F0-47FF337A8236}" destId="{0FE876B2-A5E6-4281-BE49-9D6E6BB36F58}" srcOrd="0" destOrd="0" presId="urn:microsoft.com/office/officeart/2005/8/layout/hierarchy6"/>
    <dgm:cxn modelId="{AA50D71E-BC47-4FC2-AABC-2DC4F3011F16}" type="presOf" srcId="{BB969AE7-5DF1-4831-87F8-ED75E6AE1157}" destId="{2799A5DD-FB9C-473D-94C0-95571E35E7A3}" srcOrd="0" destOrd="0" presId="urn:microsoft.com/office/officeart/2005/8/layout/hierarchy6"/>
    <dgm:cxn modelId="{3D45F431-648D-482A-98BB-6D0B03B0093A}" type="presOf" srcId="{F66F3E84-9CF5-4F43-9050-37B9AE318172}" destId="{44801D2A-EE89-49E1-A148-74638A926D36}" srcOrd="1" destOrd="0" presId="urn:microsoft.com/office/officeart/2005/8/layout/hierarchy6"/>
    <dgm:cxn modelId="{419D4E3B-6E5B-49B9-9318-235418E38B21}" srcId="{AC3DCF72-D635-4B6C-B719-3DD6BDBB8BDE}" destId="{622338EF-791E-49D4-8AC5-8824BA55CCC6}" srcOrd="0" destOrd="0" parTransId="{43B73E8D-D0CB-4884-911D-BFFD68885ED1}" sibTransId="{F8D83F23-DB97-455E-8229-D3910AD331AA}"/>
    <dgm:cxn modelId="{ADBB693D-4A63-415B-8808-73F51D796F7F}" srcId="{622338EF-791E-49D4-8AC5-8824BA55CCC6}" destId="{7FD248E1-1F1B-4F24-8EC7-82102BEF676E}" srcOrd="0" destOrd="0" parTransId="{E1675494-3672-4EE0-91EC-47E57A5FC27A}" sibTransId="{47FADCD6-98B1-4431-BA95-705E7E4326D0}"/>
    <dgm:cxn modelId="{0AE50E3F-B98C-471A-B951-93B7AFD5521B}" srcId="{AC3DCF72-D635-4B6C-B719-3DD6BDBB8BDE}" destId="{F66F3E84-9CF5-4F43-9050-37B9AE318172}" srcOrd="1" destOrd="0" parTransId="{538CFABD-5DBC-45FA-A11B-971E1E3F1359}" sibTransId="{AC02F550-97F8-48D1-8E88-C22C80E48DB6}"/>
    <dgm:cxn modelId="{0EFDC751-CABA-446E-9D0E-66491C3C167C}" srcId="{372A74A9-F0BC-42FB-BB57-3527957D13FA}" destId="{0C8A216B-01FE-4BA0-993C-29649D0FCD10}" srcOrd="0" destOrd="0" parTransId="{003D9BC2-7620-47F8-B0C6-04BB1C594C50}" sibTransId="{B3399B70-9798-471E-9109-FD9A5F3D64BB}"/>
    <dgm:cxn modelId="{FB5EF259-DFB3-4CFA-A2FD-5DD8D43A7F90}" srcId="{7FD248E1-1F1B-4F24-8EC7-82102BEF676E}" destId="{D65D454F-3D9D-44CC-9689-F04D62217CC4}" srcOrd="1" destOrd="0" parTransId="{37F0CC22-D3AE-4F54-8CBC-7873E3DF4D4A}" sibTransId="{E0FC2055-E089-4E85-B8B5-062663994848}"/>
    <dgm:cxn modelId="{C3BD675F-D5AC-4DB9-9E26-F4ECB76828AC}" type="presOf" srcId="{B18DF9D3-DB69-48EE-A6D2-AED635AB312B}" destId="{3117E51B-B5BD-44BD-9D20-54A7F093261D}" srcOrd="0" destOrd="0" presId="urn:microsoft.com/office/officeart/2005/8/layout/hierarchy6"/>
    <dgm:cxn modelId="{775D5966-E133-4507-8915-78E1301A28E3}" type="presOf" srcId="{1313A85D-365F-4680-A997-FD904BBFC152}" destId="{247EEE7F-3D18-4DF2-97D0-0B1CD1C8EF94}" srcOrd="0" destOrd="0" presId="urn:microsoft.com/office/officeart/2005/8/layout/hierarchy6"/>
    <dgm:cxn modelId="{272A2A70-D412-472A-A6F9-123A088970F3}" srcId="{AC3DCF72-D635-4B6C-B719-3DD6BDBB8BDE}" destId="{BB969AE7-5DF1-4831-87F8-ED75E6AE1157}" srcOrd="3" destOrd="0" parTransId="{A74B693C-8CD5-458F-9BC9-E182339EDDD3}" sibTransId="{178B7572-C8BA-497C-ADD4-9D40ECB91602}"/>
    <dgm:cxn modelId="{B3FC7D85-0129-47D3-A919-1DDA1BC1F639}" type="presOf" srcId="{BB969AE7-5DF1-4831-87F8-ED75E6AE1157}" destId="{56DBE978-D155-40DE-B412-CCA9226EC7AF}" srcOrd="1" destOrd="0" presId="urn:microsoft.com/office/officeart/2005/8/layout/hierarchy6"/>
    <dgm:cxn modelId="{F832D08C-ABE0-4543-9BFC-BA50D7732A46}" type="presOf" srcId="{E1675494-3672-4EE0-91EC-47E57A5FC27A}" destId="{514592FD-A3CB-456D-A4E3-450224BBFEBE}" srcOrd="0" destOrd="0" presId="urn:microsoft.com/office/officeart/2005/8/layout/hierarchy6"/>
    <dgm:cxn modelId="{F14C5C91-00A9-4901-B2C9-2BA7CB396774}" type="presOf" srcId="{7FD248E1-1F1B-4F24-8EC7-82102BEF676E}" destId="{9A737564-A829-4062-B5F4-71C26AFCCC39}" srcOrd="0" destOrd="0" presId="urn:microsoft.com/office/officeart/2005/8/layout/hierarchy6"/>
    <dgm:cxn modelId="{75530C96-D7ED-4FA6-9378-B85744B486AF}" type="presOf" srcId="{0C8A216B-01FE-4BA0-993C-29649D0FCD10}" destId="{873CD960-6318-4A88-A309-6EFE17C0B72C}" srcOrd="0" destOrd="0" presId="urn:microsoft.com/office/officeart/2005/8/layout/hierarchy6"/>
    <dgm:cxn modelId="{8A385398-AA33-4E5E-AE2C-1EFFA322A493}" type="presOf" srcId="{372A74A9-F0BC-42FB-BB57-3527957D13FA}" destId="{1AA51134-365C-4B78-A5C3-409ED2505CD9}" srcOrd="0" destOrd="0" presId="urn:microsoft.com/office/officeart/2005/8/layout/hierarchy6"/>
    <dgm:cxn modelId="{1309EAB4-402E-43F4-95BB-2484924C61D7}" type="presOf" srcId="{37F0CC22-D3AE-4F54-8CBC-7873E3DF4D4A}" destId="{F95CC2AF-2357-4695-8E09-37FA46BF7C1B}" srcOrd="0" destOrd="0" presId="urn:microsoft.com/office/officeart/2005/8/layout/hierarchy6"/>
    <dgm:cxn modelId="{2DA041B8-09AF-482A-A401-0E01181DE2C3}" srcId="{622338EF-791E-49D4-8AC5-8824BA55CCC6}" destId="{372A74A9-F0BC-42FB-BB57-3527957D13FA}" srcOrd="1" destOrd="0" parTransId="{1313A85D-365F-4680-A997-FD904BBFC152}" sibTransId="{8F2F6D70-4904-4507-9892-5DDE65F5AE5A}"/>
    <dgm:cxn modelId="{231FCEBA-8F2B-438A-9FF8-250C5D2D610B}" type="presOf" srcId="{AC3DCF72-D635-4B6C-B719-3DD6BDBB8BDE}" destId="{F8CDFAAF-9B0A-428E-BC4F-A1389A0187BA}" srcOrd="0" destOrd="0" presId="urn:microsoft.com/office/officeart/2005/8/layout/hierarchy6"/>
    <dgm:cxn modelId="{32D4D9BC-6C49-4EBF-9E48-6BE30E1BE75E}" type="presOf" srcId="{D65D454F-3D9D-44CC-9689-F04D62217CC4}" destId="{7548F341-2D27-495D-AFAB-B72F0E7D2551}" srcOrd="0" destOrd="0" presId="urn:microsoft.com/office/officeart/2005/8/layout/hierarchy6"/>
    <dgm:cxn modelId="{D6EA03EB-A439-4FB4-BFE8-D5E948BFA9D1}" type="presOf" srcId="{622338EF-791E-49D4-8AC5-8824BA55CCC6}" destId="{3E36E382-5A3A-46DA-BBA7-9B42E79F24F3}" srcOrd="0" destOrd="0" presId="urn:microsoft.com/office/officeart/2005/8/layout/hierarchy6"/>
    <dgm:cxn modelId="{749B3FED-9AF3-4409-9F17-8CE91CF6F3E2}" type="presOf" srcId="{67FFD70D-9AD1-464E-952F-931800000AD0}" destId="{D310125F-E3AE-4B21-9F52-E3CBE11426B5}" srcOrd="1" destOrd="0" presId="urn:microsoft.com/office/officeart/2005/8/layout/hierarchy6"/>
    <dgm:cxn modelId="{256386F2-E66C-41CD-9A2F-DB3A41926DBE}" type="presOf" srcId="{67FFD70D-9AD1-464E-952F-931800000AD0}" destId="{38BECDE3-8C29-4A74-BAC4-DFE1F21F25DC}" srcOrd="0" destOrd="0" presId="urn:microsoft.com/office/officeart/2005/8/layout/hierarchy6"/>
    <dgm:cxn modelId="{77139DF6-207B-4811-B911-575DFF1D9DD7}" type="presOf" srcId="{F66F3E84-9CF5-4F43-9050-37B9AE318172}" destId="{5B1470B9-FF1E-4155-ADD2-C204AC7E37C3}" srcOrd="0" destOrd="0" presId="urn:microsoft.com/office/officeart/2005/8/layout/hierarchy6"/>
    <dgm:cxn modelId="{3F8D5AFF-1D82-407B-8774-43B76F4A8CFD}" type="presOf" srcId="{003D9BC2-7620-47F8-B0C6-04BB1C594C50}" destId="{C7C4F57C-9361-4CB1-B666-F5640343A533}" srcOrd="0" destOrd="0" presId="urn:microsoft.com/office/officeart/2005/8/layout/hierarchy6"/>
    <dgm:cxn modelId="{1F8B18D8-4907-478C-9AC8-DAE1D6030C05}" type="presParOf" srcId="{F8CDFAAF-9B0A-428E-BC4F-A1389A0187BA}" destId="{27B3E1A5-B365-48AB-A2C5-028FD2F1A0FB}" srcOrd="0" destOrd="0" presId="urn:microsoft.com/office/officeart/2005/8/layout/hierarchy6"/>
    <dgm:cxn modelId="{369DBB63-8A5B-495C-87DF-8F8A73CF71E2}" type="presParOf" srcId="{27B3E1A5-B365-48AB-A2C5-028FD2F1A0FB}" destId="{F1846538-A97A-4BF2-8891-9AC24333E4AB}" srcOrd="0" destOrd="0" presId="urn:microsoft.com/office/officeart/2005/8/layout/hierarchy6"/>
    <dgm:cxn modelId="{489FF93A-3FFE-458B-A909-75CAB28F1BC2}" type="presParOf" srcId="{27B3E1A5-B365-48AB-A2C5-028FD2F1A0FB}" destId="{700225BE-759B-4141-8A16-EAEA3F1F5275}" srcOrd="1" destOrd="0" presId="urn:microsoft.com/office/officeart/2005/8/layout/hierarchy6"/>
    <dgm:cxn modelId="{7E2946CA-5BBF-439B-8CDF-7B524DE0F4A0}" type="presParOf" srcId="{700225BE-759B-4141-8A16-EAEA3F1F5275}" destId="{46090229-EBED-465B-AE39-94533B650818}" srcOrd="0" destOrd="0" presId="urn:microsoft.com/office/officeart/2005/8/layout/hierarchy6"/>
    <dgm:cxn modelId="{B56A564E-665C-48C1-AF85-28E42824E807}" type="presParOf" srcId="{46090229-EBED-465B-AE39-94533B650818}" destId="{3E36E382-5A3A-46DA-BBA7-9B42E79F24F3}" srcOrd="0" destOrd="0" presId="urn:microsoft.com/office/officeart/2005/8/layout/hierarchy6"/>
    <dgm:cxn modelId="{1525C6A5-18F0-47E1-9A7B-6E952C39E4F3}" type="presParOf" srcId="{46090229-EBED-465B-AE39-94533B650818}" destId="{1F101AC9-6AC2-43CA-99F4-19358C1377CB}" srcOrd="1" destOrd="0" presId="urn:microsoft.com/office/officeart/2005/8/layout/hierarchy6"/>
    <dgm:cxn modelId="{02F962A8-96C5-491B-967D-F44EA51C648C}" type="presParOf" srcId="{1F101AC9-6AC2-43CA-99F4-19358C1377CB}" destId="{514592FD-A3CB-456D-A4E3-450224BBFEBE}" srcOrd="0" destOrd="0" presId="urn:microsoft.com/office/officeart/2005/8/layout/hierarchy6"/>
    <dgm:cxn modelId="{85DC9968-B1B9-42EA-8507-690004750FB8}" type="presParOf" srcId="{1F101AC9-6AC2-43CA-99F4-19358C1377CB}" destId="{BC035827-F808-4270-B356-349CD87DA9FB}" srcOrd="1" destOrd="0" presId="urn:microsoft.com/office/officeart/2005/8/layout/hierarchy6"/>
    <dgm:cxn modelId="{65A16180-26EA-40FD-A824-2B723F916508}" type="presParOf" srcId="{BC035827-F808-4270-B356-349CD87DA9FB}" destId="{9A737564-A829-4062-B5F4-71C26AFCCC39}" srcOrd="0" destOrd="0" presId="urn:microsoft.com/office/officeart/2005/8/layout/hierarchy6"/>
    <dgm:cxn modelId="{1A3D97A0-8136-4FB2-8770-D5769AB94093}" type="presParOf" srcId="{BC035827-F808-4270-B356-349CD87DA9FB}" destId="{92BF068F-3CCB-4977-AF87-3E8EDD567CF7}" srcOrd="1" destOrd="0" presId="urn:microsoft.com/office/officeart/2005/8/layout/hierarchy6"/>
    <dgm:cxn modelId="{49C154C4-8DC8-400A-8800-3AC8BC1BD8A8}" type="presParOf" srcId="{92BF068F-3CCB-4977-AF87-3E8EDD567CF7}" destId="{0FE876B2-A5E6-4281-BE49-9D6E6BB36F58}" srcOrd="0" destOrd="0" presId="urn:microsoft.com/office/officeart/2005/8/layout/hierarchy6"/>
    <dgm:cxn modelId="{1B31A9A0-744D-46C1-AE3B-C9D168E576BE}" type="presParOf" srcId="{92BF068F-3CCB-4977-AF87-3E8EDD567CF7}" destId="{35EDF809-5799-48A6-A616-441CC3F93858}" srcOrd="1" destOrd="0" presId="urn:microsoft.com/office/officeart/2005/8/layout/hierarchy6"/>
    <dgm:cxn modelId="{A94D948E-73B3-4BCA-A4A6-C13787E5A5FF}" type="presParOf" srcId="{35EDF809-5799-48A6-A616-441CC3F93858}" destId="{3117E51B-B5BD-44BD-9D20-54A7F093261D}" srcOrd="0" destOrd="0" presId="urn:microsoft.com/office/officeart/2005/8/layout/hierarchy6"/>
    <dgm:cxn modelId="{AD68DE41-6F20-4D1B-89BA-116F64A57CB8}" type="presParOf" srcId="{35EDF809-5799-48A6-A616-441CC3F93858}" destId="{C15CA3A0-2590-4504-AA9F-7FCF7BCF7DA2}" srcOrd="1" destOrd="0" presId="urn:microsoft.com/office/officeart/2005/8/layout/hierarchy6"/>
    <dgm:cxn modelId="{EB03D82E-2FB4-4130-B07E-472CABFCCA4F}" type="presParOf" srcId="{92BF068F-3CCB-4977-AF87-3E8EDD567CF7}" destId="{F95CC2AF-2357-4695-8E09-37FA46BF7C1B}" srcOrd="2" destOrd="0" presId="urn:microsoft.com/office/officeart/2005/8/layout/hierarchy6"/>
    <dgm:cxn modelId="{448C69F7-3EB6-4B71-82EE-3083EFB8C6A6}" type="presParOf" srcId="{92BF068F-3CCB-4977-AF87-3E8EDD567CF7}" destId="{0A8BC623-E8F9-4402-88EE-241EE6A9AE0A}" srcOrd="3" destOrd="0" presId="urn:microsoft.com/office/officeart/2005/8/layout/hierarchy6"/>
    <dgm:cxn modelId="{1967C011-2373-424F-88F7-8A7C3D9786DE}" type="presParOf" srcId="{0A8BC623-E8F9-4402-88EE-241EE6A9AE0A}" destId="{7548F341-2D27-495D-AFAB-B72F0E7D2551}" srcOrd="0" destOrd="0" presId="urn:microsoft.com/office/officeart/2005/8/layout/hierarchy6"/>
    <dgm:cxn modelId="{F5AC3408-D524-49C8-B5FC-DBC659C7E7D8}" type="presParOf" srcId="{0A8BC623-E8F9-4402-88EE-241EE6A9AE0A}" destId="{B4FCE0B5-B87A-4BD6-8B37-D1F9FA977B11}" srcOrd="1" destOrd="0" presId="urn:microsoft.com/office/officeart/2005/8/layout/hierarchy6"/>
    <dgm:cxn modelId="{F4B152D7-FB44-4148-99D3-23FD03B4FB90}" type="presParOf" srcId="{1F101AC9-6AC2-43CA-99F4-19358C1377CB}" destId="{247EEE7F-3D18-4DF2-97D0-0B1CD1C8EF94}" srcOrd="2" destOrd="0" presId="urn:microsoft.com/office/officeart/2005/8/layout/hierarchy6"/>
    <dgm:cxn modelId="{C3A9C533-DCA6-43D6-8922-08573731CC75}" type="presParOf" srcId="{1F101AC9-6AC2-43CA-99F4-19358C1377CB}" destId="{5D7066F5-6390-488C-AD31-56F480462E14}" srcOrd="3" destOrd="0" presId="urn:microsoft.com/office/officeart/2005/8/layout/hierarchy6"/>
    <dgm:cxn modelId="{668900F3-F426-41BA-89E8-BFC54D26CE69}" type="presParOf" srcId="{5D7066F5-6390-488C-AD31-56F480462E14}" destId="{1AA51134-365C-4B78-A5C3-409ED2505CD9}" srcOrd="0" destOrd="0" presId="urn:microsoft.com/office/officeart/2005/8/layout/hierarchy6"/>
    <dgm:cxn modelId="{C7B1C8B2-B007-4548-BD70-D0DB0079EBAE}" type="presParOf" srcId="{5D7066F5-6390-488C-AD31-56F480462E14}" destId="{D832DBA4-8C70-4D5B-AC12-ED61CA6342E9}" srcOrd="1" destOrd="0" presId="urn:microsoft.com/office/officeart/2005/8/layout/hierarchy6"/>
    <dgm:cxn modelId="{672DF719-A09F-4100-AF36-A7ACF40A587F}" type="presParOf" srcId="{D832DBA4-8C70-4D5B-AC12-ED61CA6342E9}" destId="{C7C4F57C-9361-4CB1-B666-F5640343A533}" srcOrd="0" destOrd="0" presId="urn:microsoft.com/office/officeart/2005/8/layout/hierarchy6"/>
    <dgm:cxn modelId="{BEF31F8D-96AD-402A-9936-9BAEAF56C5BF}" type="presParOf" srcId="{D832DBA4-8C70-4D5B-AC12-ED61CA6342E9}" destId="{DE7F9B3A-4534-4E05-A670-F4DA9D6400E9}" srcOrd="1" destOrd="0" presId="urn:microsoft.com/office/officeart/2005/8/layout/hierarchy6"/>
    <dgm:cxn modelId="{8BE3554A-E963-4F0E-8972-BEEA3DDD0304}" type="presParOf" srcId="{DE7F9B3A-4534-4E05-A670-F4DA9D6400E9}" destId="{873CD960-6318-4A88-A309-6EFE17C0B72C}" srcOrd="0" destOrd="0" presId="urn:microsoft.com/office/officeart/2005/8/layout/hierarchy6"/>
    <dgm:cxn modelId="{22E0515F-157B-4581-B315-087A5803C32F}" type="presParOf" srcId="{DE7F9B3A-4534-4E05-A670-F4DA9D6400E9}" destId="{FDD802B6-77A6-4186-A3D6-14C861E7BFA7}" srcOrd="1" destOrd="0" presId="urn:microsoft.com/office/officeart/2005/8/layout/hierarchy6"/>
    <dgm:cxn modelId="{72B45E17-5F02-433A-836A-2923B1CF06A5}" type="presParOf" srcId="{F8CDFAAF-9B0A-428E-BC4F-A1389A0187BA}" destId="{31524F8F-89C2-4736-8235-CE5A102E75FF}" srcOrd="1" destOrd="0" presId="urn:microsoft.com/office/officeart/2005/8/layout/hierarchy6"/>
    <dgm:cxn modelId="{E6254E6C-1EC2-4700-B417-C64D891C971D}" type="presParOf" srcId="{31524F8F-89C2-4736-8235-CE5A102E75FF}" destId="{32461618-E9B7-4B8B-9179-94DB64516C2D}" srcOrd="0" destOrd="0" presId="urn:microsoft.com/office/officeart/2005/8/layout/hierarchy6"/>
    <dgm:cxn modelId="{CFA3D7B0-FBAC-49B9-980F-2956BBD66400}" type="presParOf" srcId="{32461618-E9B7-4B8B-9179-94DB64516C2D}" destId="{5B1470B9-FF1E-4155-ADD2-C204AC7E37C3}" srcOrd="0" destOrd="0" presId="urn:microsoft.com/office/officeart/2005/8/layout/hierarchy6"/>
    <dgm:cxn modelId="{20375191-3E59-4162-83E8-8B9F74390935}" type="presParOf" srcId="{32461618-E9B7-4B8B-9179-94DB64516C2D}" destId="{44801D2A-EE89-49E1-A148-74638A926D36}" srcOrd="1" destOrd="0" presId="urn:microsoft.com/office/officeart/2005/8/layout/hierarchy6"/>
    <dgm:cxn modelId="{698E25AC-8AAE-4E73-B320-64F3F4C2CDA8}" type="presParOf" srcId="{31524F8F-89C2-4736-8235-CE5A102E75FF}" destId="{EB28C69A-5B09-4AEA-97FC-539824F9A1F5}" srcOrd="1" destOrd="0" presId="urn:microsoft.com/office/officeart/2005/8/layout/hierarchy6"/>
    <dgm:cxn modelId="{8264A0E9-DA47-4432-A028-2818150353D2}" type="presParOf" srcId="{EB28C69A-5B09-4AEA-97FC-539824F9A1F5}" destId="{AAA2D3F7-BBD8-49F2-95CA-6BA47D00AD10}" srcOrd="0" destOrd="0" presId="urn:microsoft.com/office/officeart/2005/8/layout/hierarchy6"/>
    <dgm:cxn modelId="{6370E837-C956-45AA-B56F-B04EB53D56C6}" type="presParOf" srcId="{31524F8F-89C2-4736-8235-CE5A102E75FF}" destId="{57783CA7-0A28-4DD6-B18F-D1B8CEED3936}" srcOrd="2" destOrd="0" presId="urn:microsoft.com/office/officeart/2005/8/layout/hierarchy6"/>
    <dgm:cxn modelId="{FBE26790-6073-4528-8BA4-689E74D102DB}" type="presParOf" srcId="{57783CA7-0A28-4DD6-B18F-D1B8CEED3936}" destId="{38BECDE3-8C29-4A74-BAC4-DFE1F21F25DC}" srcOrd="0" destOrd="0" presId="urn:microsoft.com/office/officeart/2005/8/layout/hierarchy6"/>
    <dgm:cxn modelId="{11AE170C-C232-4BFA-8678-AB10A78F6551}" type="presParOf" srcId="{57783CA7-0A28-4DD6-B18F-D1B8CEED3936}" destId="{D310125F-E3AE-4B21-9F52-E3CBE11426B5}" srcOrd="1" destOrd="0" presId="urn:microsoft.com/office/officeart/2005/8/layout/hierarchy6"/>
    <dgm:cxn modelId="{DA210439-6A9F-4147-9B26-4954B78672D8}" type="presParOf" srcId="{31524F8F-89C2-4736-8235-CE5A102E75FF}" destId="{2D2167AE-2B6B-456D-90F6-8A879EE5CD45}" srcOrd="3" destOrd="0" presId="urn:microsoft.com/office/officeart/2005/8/layout/hierarchy6"/>
    <dgm:cxn modelId="{E7EA0C35-8E30-4D93-9D42-606AE4FF8C6A}" type="presParOf" srcId="{2D2167AE-2B6B-456D-90F6-8A879EE5CD45}" destId="{E45B86F5-64B9-42A6-B2F7-1D0ACDA8C336}" srcOrd="0" destOrd="0" presId="urn:microsoft.com/office/officeart/2005/8/layout/hierarchy6"/>
    <dgm:cxn modelId="{CB4FD8D7-1B77-4429-B81E-61FE286A3BA0}" type="presParOf" srcId="{31524F8F-89C2-4736-8235-CE5A102E75FF}" destId="{C89767F7-867C-4C22-8653-57BBF99850A0}" srcOrd="4" destOrd="0" presId="urn:microsoft.com/office/officeart/2005/8/layout/hierarchy6"/>
    <dgm:cxn modelId="{1E77FF28-89B7-4387-B28E-9FE02DA624C0}" type="presParOf" srcId="{C89767F7-867C-4C22-8653-57BBF99850A0}" destId="{2799A5DD-FB9C-473D-94C0-95571E35E7A3}" srcOrd="0" destOrd="0" presId="urn:microsoft.com/office/officeart/2005/8/layout/hierarchy6"/>
    <dgm:cxn modelId="{4A9B16C9-88E1-4FF2-B8D8-AAB975ED9D04}" type="presParOf" srcId="{C89767F7-867C-4C22-8653-57BBF99850A0}" destId="{56DBE978-D155-40DE-B412-CCA9226EC7A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A57DC5-92D3-400E-ACD8-0E674E5AA66B}">
      <dsp:nvSpPr>
        <dsp:cNvPr id="0" name=""/>
        <dsp:cNvSpPr/>
      </dsp:nvSpPr>
      <dsp:spPr>
        <a:xfrm>
          <a:off x="2066534" y="1990962"/>
          <a:ext cx="1528821" cy="15288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Self</a:t>
          </a:r>
          <a:endParaRPr lang="en-US" sz="4500" kern="1200" dirty="0"/>
        </a:p>
      </dsp:txBody>
      <dsp:txXfrm>
        <a:off x="2290425" y="2214853"/>
        <a:ext cx="1081039" cy="1081039"/>
      </dsp:txXfrm>
    </dsp:sp>
    <dsp:sp modelId="{15E1DC79-D72A-45C2-BEE7-DB9A822C7F12}">
      <dsp:nvSpPr>
        <dsp:cNvPr id="0" name=""/>
        <dsp:cNvSpPr/>
      </dsp:nvSpPr>
      <dsp:spPr>
        <a:xfrm rot="16200000">
          <a:off x="2599874" y="1735590"/>
          <a:ext cx="462141" cy="48603"/>
        </a:xfrm>
        <a:custGeom>
          <a:avLst/>
          <a:gdLst/>
          <a:ahLst/>
          <a:cxnLst/>
          <a:rect l="0" t="0" r="0" b="0"/>
          <a:pathLst>
            <a:path>
              <a:moveTo>
                <a:pt x="0" y="24301"/>
              </a:moveTo>
              <a:lnTo>
                <a:pt x="462141" y="24301"/>
              </a:lnTo>
            </a:path>
          </a:pathLst>
        </a:custGeom>
        <a:noFill/>
        <a:ln w="9525" cap="flat" cmpd="sng" algn="ctr">
          <a:solidFill>
            <a:schemeClr val="accent5"/>
          </a:solidFill>
          <a:prstDash val="solid"/>
          <a:round/>
          <a:headEnd type="arrow" w="med" len="med"/>
          <a:tailEnd type="arrow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19391" y="1748338"/>
        <a:ext cx="23107" cy="23107"/>
      </dsp:txXfrm>
    </dsp:sp>
    <dsp:sp modelId="{FAC83931-7A31-41FB-9387-F46C2E017885}">
      <dsp:nvSpPr>
        <dsp:cNvPr id="0" name=""/>
        <dsp:cNvSpPr/>
      </dsp:nvSpPr>
      <dsp:spPr>
        <a:xfrm>
          <a:off x="2066534" y="0"/>
          <a:ext cx="1528821" cy="15288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God</a:t>
          </a:r>
        </a:p>
      </dsp:txBody>
      <dsp:txXfrm>
        <a:off x="2290425" y="223891"/>
        <a:ext cx="1081039" cy="1081039"/>
      </dsp:txXfrm>
    </dsp:sp>
    <dsp:sp modelId="{8089C9BF-B09E-4477-BDC2-A757CF945088}">
      <dsp:nvSpPr>
        <dsp:cNvPr id="0" name=""/>
        <dsp:cNvSpPr/>
      </dsp:nvSpPr>
      <dsp:spPr>
        <a:xfrm rot="21529872">
          <a:off x="3595150" y="2710939"/>
          <a:ext cx="445070" cy="48603"/>
        </a:xfrm>
        <a:custGeom>
          <a:avLst/>
          <a:gdLst/>
          <a:ahLst/>
          <a:cxnLst/>
          <a:rect l="0" t="0" r="0" b="0"/>
          <a:pathLst>
            <a:path>
              <a:moveTo>
                <a:pt x="0" y="24301"/>
              </a:moveTo>
              <a:lnTo>
                <a:pt x="445070" y="2430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06559" y="2724114"/>
        <a:ext cx="22253" cy="22253"/>
      </dsp:txXfrm>
    </dsp:sp>
    <dsp:sp modelId="{CD243B54-D329-4299-AACE-3817B6F03067}">
      <dsp:nvSpPr>
        <dsp:cNvPr id="0" name=""/>
        <dsp:cNvSpPr/>
      </dsp:nvSpPr>
      <dsp:spPr>
        <a:xfrm>
          <a:off x="4040016" y="1950699"/>
          <a:ext cx="1528821" cy="15288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Others</a:t>
          </a:r>
        </a:p>
      </dsp:txBody>
      <dsp:txXfrm>
        <a:off x="4263907" y="2174590"/>
        <a:ext cx="1081039" cy="1081039"/>
      </dsp:txXfrm>
    </dsp:sp>
    <dsp:sp modelId="{84C92112-C8F5-4949-AF0C-7CDE1A04667A}">
      <dsp:nvSpPr>
        <dsp:cNvPr id="0" name=""/>
        <dsp:cNvSpPr/>
      </dsp:nvSpPr>
      <dsp:spPr>
        <a:xfrm rot="10871028">
          <a:off x="1646287" y="2710935"/>
          <a:ext cx="420455" cy="48603"/>
        </a:xfrm>
        <a:custGeom>
          <a:avLst/>
          <a:gdLst/>
          <a:ahLst/>
          <a:cxnLst/>
          <a:rect l="0" t="0" r="0" b="0"/>
          <a:pathLst>
            <a:path>
              <a:moveTo>
                <a:pt x="0" y="24301"/>
              </a:moveTo>
              <a:lnTo>
                <a:pt x="420455" y="2430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1846003" y="2724726"/>
        <a:ext cx="21022" cy="21022"/>
      </dsp:txXfrm>
    </dsp:sp>
    <dsp:sp modelId="{14E4C6A7-F724-42FA-ACCD-2FDA433E8BE4}">
      <dsp:nvSpPr>
        <dsp:cNvPr id="0" name=""/>
        <dsp:cNvSpPr/>
      </dsp:nvSpPr>
      <dsp:spPr>
        <a:xfrm>
          <a:off x="117674" y="1950691"/>
          <a:ext cx="1528821" cy="15288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Creation</a:t>
          </a:r>
        </a:p>
      </dsp:txBody>
      <dsp:txXfrm>
        <a:off x="341565" y="2174582"/>
        <a:ext cx="1081039" cy="10810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99A5DD-FB9C-473D-94C0-95571E35E7A3}">
      <dsp:nvSpPr>
        <dsp:cNvPr id="0" name=""/>
        <dsp:cNvSpPr/>
      </dsp:nvSpPr>
      <dsp:spPr>
        <a:xfrm>
          <a:off x="935249" y="2900264"/>
          <a:ext cx="8622803" cy="124123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Church lead oversees members caring for families, communicates back to 6.8, provides feedback and access to church resources</a:t>
          </a:r>
        </a:p>
      </dsp:txBody>
      <dsp:txXfrm>
        <a:off x="935249" y="2900264"/>
        <a:ext cx="2586841" cy="1241233"/>
      </dsp:txXfrm>
    </dsp:sp>
    <dsp:sp modelId="{38BECDE3-8C29-4A74-BAC4-DFE1F21F25DC}">
      <dsp:nvSpPr>
        <dsp:cNvPr id="0" name=""/>
        <dsp:cNvSpPr/>
      </dsp:nvSpPr>
      <dsp:spPr>
        <a:xfrm>
          <a:off x="902741" y="1450132"/>
          <a:ext cx="8622803" cy="124123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Families are connected to a church based on relationship or needs</a:t>
          </a:r>
        </a:p>
      </dsp:txBody>
      <dsp:txXfrm>
        <a:off x="902741" y="1450132"/>
        <a:ext cx="2586841" cy="1241233"/>
      </dsp:txXfrm>
    </dsp:sp>
    <dsp:sp modelId="{5B1470B9-FF1E-4155-ADD2-C204AC7E37C3}">
      <dsp:nvSpPr>
        <dsp:cNvPr id="0" name=""/>
        <dsp:cNvSpPr/>
      </dsp:nvSpPr>
      <dsp:spPr>
        <a:xfrm>
          <a:off x="902741" y="67889"/>
          <a:ext cx="8622803" cy="124123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Helps provide resources, strategy and consolidated efforts to care for families</a:t>
          </a:r>
        </a:p>
      </dsp:txBody>
      <dsp:txXfrm>
        <a:off x="902741" y="67889"/>
        <a:ext cx="2586841" cy="1241233"/>
      </dsp:txXfrm>
    </dsp:sp>
    <dsp:sp modelId="{3E36E382-5A3A-46DA-BBA7-9B42E79F24F3}">
      <dsp:nvSpPr>
        <dsp:cNvPr id="0" name=""/>
        <dsp:cNvSpPr/>
      </dsp:nvSpPr>
      <dsp:spPr>
        <a:xfrm>
          <a:off x="5783392" y="104955"/>
          <a:ext cx="2289337" cy="10394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SERVE 6.8 </a:t>
          </a:r>
        </a:p>
      </dsp:txBody>
      <dsp:txXfrm>
        <a:off x="5813836" y="135399"/>
        <a:ext cx="2228449" cy="978548"/>
      </dsp:txXfrm>
    </dsp:sp>
    <dsp:sp modelId="{514592FD-A3CB-456D-A4E3-450224BBFEBE}">
      <dsp:nvSpPr>
        <dsp:cNvPr id="0" name=""/>
        <dsp:cNvSpPr/>
      </dsp:nvSpPr>
      <dsp:spPr>
        <a:xfrm>
          <a:off x="5407885" y="1144391"/>
          <a:ext cx="1520175" cy="415774"/>
        </a:xfrm>
        <a:custGeom>
          <a:avLst/>
          <a:gdLst/>
          <a:ahLst/>
          <a:cxnLst/>
          <a:rect l="0" t="0" r="0" b="0"/>
          <a:pathLst>
            <a:path>
              <a:moveTo>
                <a:pt x="1520175" y="0"/>
              </a:moveTo>
              <a:lnTo>
                <a:pt x="1520175" y="207887"/>
              </a:lnTo>
              <a:lnTo>
                <a:pt x="0" y="207887"/>
              </a:lnTo>
              <a:lnTo>
                <a:pt x="0" y="4157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737564-A829-4062-B5F4-71C26AFCCC39}">
      <dsp:nvSpPr>
        <dsp:cNvPr id="0" name=""/>
        <dsp:cNvSpPr/>
      </dsp:nvSpPr>
      <dsp:spPr>
        <a:xfrm>
          <a:off x="4628308" y="1560166"/>
          <a:ext cx="1559154" cy="10394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Church A</a:t>
          </a:r>
        </a:p>
      </dsp:txBody>
      <dsp:txXfrm>
        <a:off x="4658752" y="1590610"/>
        <a:ext cx="1498266" cy="978548"/>
      </dsp:txXfrm>
    </dsp:sp>
    <dsp:sp modelId="{0FE876B2-A5E6-4281-BE49-9D6E6BB36F58}">
      <dsp:nvSpPr>
        <dsp:cNvPr id="0" name=""/>
        <dsp:cNvSpPr/>
      </dsp:nvSpPr>
      <dsp:spPr>
        <a:xfrm>
          <a:off x="4394434" y="2599602"/>
          <a:ext cx="1013450" cy="415774"/>
        </a:xfrm>
        <a:custGeom>
          <a:avLst/>
          <a:gdLst/>
          <a:ahLst/>
          <a:cxnLst/>
          <a:rect l="0" t="0" r="0" b="0"/>
          <a:pathLst>
            <a:path>
              <a:moveTo>
                <a:pt x="1013450" y="0"/>
              </a:moveTo>
              <a:lnTo>
                <a:pt x="1013450" y="207887"/>
              </a:lnTo>
              <a:lnTo>
                <a:pt x="0" y="207887"/>
              </a:lnTo>
              <a:lnTo>
                <a:pt x="0" y="4157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17E51B-B5BD-44BD-9D20-54A7F093261D}">
      <dsp:nvSpPr>
        <dsp:cNvPr id="0" name=""/>
        <dsp:cNvSpPr/>
      </dsp:nvSpPr>
      <dsp:spPr>
        <a:xfrm>
          <a:off x="3614857" y="3015377"/>
          <a:ext cx="1559154" cy="10394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Lead 1</a:t>
          </a:r>
        </a:p>
      </dsp:txBody>
      <dsp:txXfrm>
        <a:off x="3645301" y="3045821"/>
        <a:ext cx="1498266" cy="978548"/>
      </dsp:txXfrm>
    </dsp:sp>
    <dsp:sp modelId="{F95CC2AF-2357-4695-8E09-37FA46BF7C1B}">
      <dsp:nvSpPr>
        <dsp:cNvPr id="0" name=""/>
        <dsp:cNvSpPr/>
      </dsp:nvSpPr>
      <dsp:spPr>
        <a:xfrm>
          <a:off x="5407885" y="2599602"/>
          <a:ext cx="1013450" cy="4157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887"/>
              </a:lnTo>
              <a:lnTo>
                <a:pt x="1013450" y="207887"/>
              </a:lnTo>
              <a:lnTo>
                <a:pt x="1013450" y="4157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48F341-2D27-495D-AFAB-B72F0E7D2551}">
      <dsp:nvSpPr>
        <dsp:cNvPr id="0" name=""/>
        <dsp:cNvSpPr/>
      </dsp:nvSpPr>
      <dsp:spPr>
        <a:xfrm>
          <a:off x="5641758" y="3015377"/>
          <a:ext cx="1559154" cy="10394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Lead 2</a:t>
          </a:r>
        </a:p>
      </dsp:txBody>
      <dsp:txXfrm>
        <a:off x="5672202" y="3045821"/>
        <a:ext cx="1498266" cy="978548"/>
      </dsp:txXfrm>
    </dsp:sp>
    <dsp:sp modelId="{247EEE7F-3D18-4DF2-97D0-0B1CD1C8EF94}">
      <dsp:nvSpPr>
        <dsp:cNvPr id="0" name=""/>
        <dsp:cNvSpPr/>
      </dsp:nvSpPr>
      <dsp:spPr>
        <a:xfrm>
          <a:off x="6928061" y="1144391"/>
          <a:ext cx="1520175" cy="4157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887"/>
              </a:lnTo>
              <a:lnTo>
                <a:pt x="1520175" y="207887"/>
              </a:lnTo>
              <a:lnTo>
                <a:pt x="1520175" y="4157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A51134-365C-4B78-A5C3-409ED2505CD9}">
      <dsp:nvSpPr>
        <dsp:cNvPr id="0" name=""/>
        <dsp:cNvSpPr/>
      </dsp:nvSpPr>
      <dsp:spPr>
        <a:xfrm>
          <a:off x="7668659" y="1560166"/>
          <a:ext cx="1559154" cy="10394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Church B</a:t>
          </a:r>
        </a:p>
      </dsp:txBody>
      <dsp:txXfrm>
        <a:off x="7699103" y="1590610"/>
        <a:ext cx="1498266" cy="978548"/>
      </dsp:txXfrm>
    </dsp:sp>
    <dsp:sp modelId="{C7C4F57C-9361-4CB1-B666-F5640343A533}">
      <dsp:nvSpPr>
        <dsp:cNvPr id="0" name=""/>
        <dsp:cNvSpPr/>
      </dsp:nvSpPr>
      <dsp:spPr>
        <a:xfrm>
          <a:off x="8402516" y="2599602"/>
          <a:ext cx="91440" cy="4157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57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3CD960-6318-4A88-A309-6EFE17C0B72C}">
      <dsp:nvSpPr>
        <dsp:cNvPr id="0" name=""/>
        <dsp:cNvSpPr/>
      </dsp:nvSpPr>
      <dsp:spPr>
        <a:xfrm>
          <a:off x="7668659" y="3015377"/>
          <a:ext cx="1559154" cy="10394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Lead 1</a:t>
          </a:r>
        </a:p>
      </dsp:txBody>
      <dsp:txXfrm>
        <a:off x="7699103" y="3045821"/>
        <a:ext cx="1498266" cy="9785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48002-315D-49B1-B10F-137139C4BF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4896" y="1122363"/>
            <a:ext cx="7276733" cy="3381398"/>
          </a:xfrm>
        </p:spPr>
        <p:txBody>
          <a:bodyPr anchor="b">
            <a:normAutofit/>
          </a:bodyPr>
          <a:lstStyle>
            <a:lvl1pPr algn="l">
              <a:defRPr sz="4800" cap="none" spc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4535E0-4D9C-4DCA-8569-64503C5DC1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4894" y="4612942"/>
            <a:ext cx="7276733" cy="1181683"/>
          </a:xfrm>
        </p:spPr>
        <p:txBody>
          <a:bodyPr>
            <a:normAutofit/>
          </a:bodyPr>
          <a:lstStyle>
            <a:lvl1pPr marL="0" indent="0" algn="l">
              <a:buNone/>
              <a:defRPr sz="18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283B68-70CF-4A98-948C-6EA4BD68D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2/20/24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C2EF9-7F83-4AD3-B3F6-B9D4618D6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B751B-3464-41CD-B728-A72BB191E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040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B5731-248B-49C2-93DE-8A3260C9F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D4D5C5-3D5A-4F3D-8A08-7053DACF1F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E5372-3FC6-4227-B2DD-6CB24E651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2/20/24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1B1B1-B637-4E46-B64C-F082B54C2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567AD-4B78-41F6-B814-726D4BD4C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302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674D5E-67E6-4C23-B80A-0C66B53315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76299"/>
            <a:ext cx="2628900" cy="5181601"/>
          </a:xfrm>
        </p:spPr>
        <p:txBody>
          <a:bodyPr vert="eaVert"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FEFF2A-08E8-447D-85C7-7D5A9C422C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76299"/>
            <a:ext cx="7734300" cy="51816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0030D-E580-4B0C-B5A8-2C8A094D9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2/20/24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2DCAEB-1B6E-492E-918E-47179AF48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E4A38-A745-436E-9E33-63B9F81C0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956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BFD42-94A9-4345-AF38-7D562B502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4C458-A63B-4032-B4EC-732DAC188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855B5-7F2F-408B-800D-92CB34B99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2/20/24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03412-EA6B-43CA-8B3A-F502587CB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6E9EE-F895-4ECE-B4B2-586D65ED8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04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8193F-AFAD-4A9A-B0EF-530DFB19D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49" y="876299"/>
            <a:ext cx="7876722" cy="371316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D1BBE4-9FC1-4F89-B120-1C49D816F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46170"/>
            <a:ext cx="6781301" cy="104845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530A6B-E3FD-4920-8128-C263CA1D6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2/20/24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166B85-0649-47DB-AD69-458D8F600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25931-A293-42E9-BDF5-B2AE121D7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874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5262B-ECD6-47BB-A6F1-92A6033E9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B8779-51E9-44D1-9F7B-28F3C6D3C4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48474" y="2080517"/>
            <a:ext cx="4970124" cy="397738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9E8BFB-5295-4C5E-9CB1-E276E9D0E5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899" y="2080517"/>
            <a:ext cx="4970124" cy="39773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5E22BF-1819-4301-B699-EF5A2F4D9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2/20/24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00A2DF-39DE-49C3-A213-3E8423C7A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55D3A8-238B-4A68-A9F9-672D2F060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21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7D468-D010-4225-B024-DCEF543BC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71955"/>
            <a:ext cx="10441236" cy="139835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3D60A0-FCAB-425A-9ECD-94CDE4F472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4926" y="1983242"/>
            <a:ext cx="5007110" cy="814387"/>
          </a:xfrm>
        </p:spPr>
        <p:txBody>
          <a:bodyPr anchor="b">
            <a:normAutofit/>
          </a:bodyPr>
          <a:lstStyle>
            <a:lvl1pPr marL="0" indent="0">
              <a:lnSpc>
                <a:spcPct val="110000"/>
              </a:lnSpc>
              <a:buNone/>
              <a:defRPr sz="2000" b="0" cap="all" spc="14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6F986B-07CB-4FB0-9419-2AAB318B8A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0063" y="2813959"/>
            <a:ext cx="5007110" cy="324394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A9D784-7968-4E8B-B704-E42EE8F187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49255" y="1983242"/>
            <a:ext cx="5031769" cy="814387"/>
          </a:xfrm>
        </p:spPr>
        <p:txBody>
          <a:bodyPr anchor="b">
            <a:normAutofit/>
          </a:bodyPr>
          <a:lstStyle>
            <a:lvl1pPr marL="0" indent="0">
              <a:lnSpc>
                <a:spcPct val="110000"/>
              </a:lnSpc>
              <a:buNone/>
              <a:defRPr sz="2000" b="0" cap="all" spc="14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45754F-08D1-4593-988F-95F0ED1A01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49255" y="2813959"/>
            <a:ext cx="5031769" cy="324394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ED2E61-83B4-4C8F-BBFE-D95920342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2/20/24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80C136-A664-4013-8073-B0C6BDEF8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AE9547-8EE7-461B-9E99-484B11E91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2E667-0EFA-4EE6-8E4D-20805309A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759" y="895440"/>
            <a:ext cx="10138451" cy="1832349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EE4825-BB8C-4567-B407-B4452409D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2/20/24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838892-25DB-4A4E-9D43-6058C45C5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C3DDDA-48EF-4B42-9980-4762AF509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416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EFA7D9-6801-4DD0-8D7D-505212F46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2/20/24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6FA3EA-1519-4178-AC3A-231A5BAA7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423DBE-6FD6-4D60-8336-7843B4BD3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474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2D9AE-CA1A-4751-9B33-0AC09CE62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996948"/>
            <a:ext cx="3046410" cy="1479551"/>
          </a:xfrm>
        </p:spPr>
        <p:txBody>
          <a:bodyPr anchor="t">
            <a:normAutofit/>
          </a:bodyPr>
          <a:lstStyle>
            <a:lvl1pPr>
              <a:lnSpc>
                <a:spcPct val="110000"/>
              </a:lnSpc>
              <a:defRPr sz="2400" cap="all" spc="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F9941-76E5-42B5-8464-C1A7010D9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0796" y="876300"/>
            <a:ext cx="5758235" cy="5181599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4785D8-F112-415F-9AB4-5F2AC060D1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666144"/>
            <a:ext cx="3046409" cy="319490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70A0B3-4E9C-4FAC-B1D1-2673F7B5A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2/20/24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AA370A-33F5-48A6-962A-47C0F15D4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8AD606-A37D-4697-AA7A-EAE4F101A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44E0B5E-1030-4A34-AB09-05ACB45CE993}"/>
              </a:ext>
            </a:extLst>
          </p:cNvPr>
          <p:cNvCxnSpPr>
            <a:cxnSpLocks/>
          </p:cNvCxnSpPr>
          <p:nvPr/>
        </p:nvCxnSpPr>
        <p:spPr>
          <a:xfrm>
            <a:off x="4610100" y="898989"/>
            <a:ext cx="0" cy="51387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698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21D4C-0A93-40A6-9645-5EF7DE6C5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989314"/>
            <a:ext cx="3046409" cy="1487185"/>
          </a:xfrm>
        </p:spPr>
        <p:txBody>
          <a:bodyPr anchor="t">
            <a:normAutofit/>
          </a:bodyPr>
          <a:lstStyle>
            <a:lvl1pPr>
              <a:lnSpc>
                <a:spcPct val="110000"/>
              </a:lnSpc>
              <a:defRPr sz="24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2F9455-852F-4604-87D4-801E8D5DB5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4" y="876300"/>
            <a:ext cx="5943596" cy="51815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842061-B161-4973-9EE4-76D0B73FC1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666143"/>
            <a:ext cx="3046409" cy="319490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DCE2E0-050A-4BC2-91DF-7A00811D2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2/20/24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0AB003-B443-4B96-9DD9-4284E7E1E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179DBA-16C0-4FFB-B367-B96169B4B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9F2BD78-1D6B-4742-9726-75646D91F4AC}"/>
              </a:ext>
            </a:extLst>
          </p:cNvPr>
          <p:cNvCxnSpPr>
            <a:cxnSpLocks/>
          </p:cNvCxnSpPr>
          <p:nvPr/>
        </p:nvCxnSpPr>
        <p:spPr>
          <a:xfrm>
            <a:off x="4610100" y="898989"/>
            <a:ext cx="0" cy="51387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113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98CBCD-166B-4F97-A6DF-DAA3BF2B2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760" y="876302"/>
            <a:ext cx="10427840" cy="10860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64D6D9-636D-450B-839A-22AE0CED2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9758" y="2065984"/>
            <a:ext cx="10427841" cy="3903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6CAEC-1EE5-4B71-9646-5C378EEBEF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2838" y="6356350"/>
            <a:ext cx="33613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326951E3-958F-4611-B170-D081BA0250F9}" type="datetimeFigureOut">
              <a:rPr lang="en-US" smtClean="0"/>
              <a:pPr/>
              <a:t>2/20/24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70EF8-70B2-4AFC-8388-691A146AA7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8748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spc="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07DC7-D05C-4038-B51A-F00B7B9C99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20400" y="6356350"/>
            <a:ext cx="6176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1">
                <a:solidFill>
                  <a:schemeClr val="tx2"/>
                </a:solidFill>
              </a:defRPr>
            </a:lvl1pPr>
          </a:lstStyle>
          <a:p>
            <a:fld id="{57871EFB-7B9E-4E86-A89E-697E8EBB06F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AD4CCDA-06BF-4D2A-B44F-195AEC0B5B22}"/>
              </a:ext>
            </a:extLst>
          </p:cNvPr>
          <p:cNvCxnSpPr>
            <a:cxnSpLocks/>
          </p:cNvCxnSpPr>
          <p:nvPr/>
        </p:nvCxnSpPr>
        <p:spPr>
          <a:xfrm>
            <a:off x="952498" y="6252722"/>
            <a:ext cx="10325101" cy="0"/>
          </a:xfrm>
          <a:prstGeom prst="line">
            <a:avLst/>
          </a:prstGeom>
          <a:ln w="1079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11611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SzPct val="70000"/>
        <a:buFontTx/>
        <a:buNone/>
        <a:defRPr sz="1800" i="1" kern="1200">
          <a:solidFill>
            <a:schemeClr val="tx2"/>
          </a:solidFill>
          <a:latin typeface="+mn-lt"/>
          <a:ea typeface="+mn-ea"/>
          <a:cs typeface="+mn-cs"/>
        </a:defRPr>
      </a:lvl2pPr>
      <a:lvl3pPr marL="502920" indent="-228600" algn="l" defTabSz="914400" rtl="0" eaLnBrk="1" latinLnBrk="0" hangingPunct="1">
        <a:lnSpc>
          <a:spcPct val="12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0" algn="l" defTabSz="914400" rtl="0" eaLnBrk="1" latinLnBrk="0" hangingPunct="1">
        <a:lnSpc>
          <a:spcPct val="120000"/>
        </a:lnSpc>
        <a:spcBef>
          <a:spcPts val="500"/>
        </a:spcBef>
        <a:buSzPct val="70000"/>
        <a:buFont typeface="Arial" panose="020B0604020202020204" pitchFamily="34" charset="0"/>
        <a:buNone/>
        <a:defRPr sz="1600" i="1" kern="1200">
          <a:solidFill>
            <a:schemeClr val="tx2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xZTTDp1UNr7rxIFtoquIW-zf_5JzjT2O/edi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aschmitt@serve68.or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serve68.org/nocofirerespons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FF4F1B1F-38C9-4BA3-8793-E2B6FC978C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3D rendering of stacked polygons in different colors">
            <a:extLst>
              <a:ext uri="{FF2B5EF4-FFF2-40B4-BE49-F238E27FC236}">
                <a16:creationId xmlns:a16="http://schemas.microsoft.com/office/drawing/2014/main" id="{BFDBFE44-E9A5-4347-AAFF-5C5915087E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766" b="2965"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 useBgFill="1">
        <p:nvSpPr>
          <p:cNvPr id="20" name="Freeform: Shape 19">
            <a:extLst>
              <a:ext uri="{FF2B5EF4-FFF2-40B4-BE49-F238E27FC236}">
                <a16:creationId xmlns:a16="http://schemas.microsoft.com/office/drawing/2014/main" id="{40A82C2B-B640-4B39-A4B8-3189B458A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4990" y="859953"/>
            <a:ext cx="4379010" cy="5197947"/>
          </a:xfrm>
          <a:custGeom>
            <a:avLst/>
            <a:gdLst>
              <a:gd name="connsiteX0" fmla="*/ 2209538 w 4419600"/>
              <a:gd name="connsiteY0" fmla="*/ 0 h 5246128"/>
              <a:gd name="connsiteX1" fmla="*/ 2210062 w 4419600"/>
              <a:gd name="connsiteY1" fmla="*/ 0 h 5246128"/>
              <a:gd name="connsiteX2" fmla="*/ 4419600 w 4419600"/>
              <a:gd name="connsiteY2" fmla="*/ 2209541 h 5246128"/>
              <a:gd name="connsiteX3" fmla="*/ 4419600 w 4419600"/>
              <a:gd name="connsiteY3" fmla="*/ 2480538 h 5246128"/>
              <a:gd name="connsiteX4" fmla="*/ 4419600 w 4419600"/>
              <a:gd name="connsiteY4" fmla="*/ 4975131 h 5246128"/>
              <a:gd name="connsiteX5" fmla="*/ 4419600 w 4419600"/>
              <a:gd name="connsiteY5" fmla="*/ 5246128 h 5246128"/>
              <a:gd name="connsiteX6" fmla="*/ 0 w 4419600"/>
              <a:gd name="connsiteY6" fmla="*/ 5246128 h 5246128"/>
              <a:gd name="connsiteX7" fmla="*/ 0 w 4419600"/>
              <a:gd name="connsiteY7" fmla="*/ 4975131 h 5246128"/>
              <a:gd name="connsiteX8" fmla="*/ 0 w 4419600"/>
              <a:gd name="connsiteY8" fmla="*/ 2480538 h 5246128"/>
              <a:gd name="connsiteX9" fmla="*/ 0 w 4419600"/>
              <a:gd name="connsiteY9" fmla="*/ 2209541 h 5246128"/>
              <a:gd name="connsiteX10" fmla="*/ 2209538 w 4419600"/>
              <a:gd name="connsiteY10" fmla="*/ 0 h 5246128"/>
              <a:gd name="connsiteX0" fmla="*/ 2209538 w 4419600"/>
              <a:gd name="connsiteY0" fmla="*/ 0 h 5246128"/>
              <a:gd name="connsiteX1" fmla="*/ 2210062 w 4419600"/>
              <a:gd name="connsiteY1" fmla="*/ 0 h 5246128"/>
              <a:gd name="connsiteX2" fmla="*/ 4419600 w 4419600"/>
              <a:gd name="connsiteY2" fmla="*/ 2209541 h 5246128"/>
              <a:gd name="connsiteX3" fmla="*/ 4419600 w 4419600"/>
              <a:gd name="connsiteY3" fmla="*/ 4975131 h 5246128"/>
              <a:gd name="connsiteX4" fmla="*/ 4419600 w 4419600"/>
              <a:gd name="connsiteY4" fmla="*/ 5246128 h 5246128"/>
              <a:gd name="connsiteX5" fmla="*/ 0 w 4419600"/>
              <a:gd name="connsiteY5" fmla="*/ 5246128 h 5246128"/>
              <a:gd name="connsiteX6" fmla="*/ 0 w 4419600"/>
              <a:gd name="connsiteY6" fmla="*/ 4975131 h 5246128"/>
              <a:gd name="connsiteX7" fmla="*/ 0 w 4419600"/>
              <a:gd name="connsiteY7" fmla="*/ 2480538 h 5246128"/>
              <a:gd name="connsiteX8" fmla="*/ 0 w 4419600"/>
              <a:gd name="connsiteY8" fmla="*/ 2209541 h 5246128"/>
              <a:gd name="connsiteX9" fmla="*/ 2209538 w 4419600"/>
              <a:gd name="connsiteY9" fmla="*/ 0 h 5246128"/>
              <a:gd name="connsiteX0" fmla="*/ 2209538 w 4419600"/>
              <a:gd name="connsiteY0" fmla="*/ 0 h 5246128"/>
              <a:gd name="connsiteX1" fmla="*/ 2210062 w 4419600"/>
              <a:gd name="connsiteY1" fmla="*/ 0 h 5246128"/>
              <a:gd name="connsiteX2" fmla="*/ 4419600 w 4419600"/>
              <a:gd name="connsiteY2" fmla="*/ 2209541 h 5246128"/>
              <a:gd name="connsiteX3" fmla="*/ 4419600 w 4419600"/>
              <a:gd name="connsiteY3" fmla="*/ 5246128 h 5246128"/>
              <a:gd name="connsiteX4" fmla="*/ 0 w 4419600"/>
              <a:gd name="connsiteY4" fmla="*/ 5246128 h 5246128"/>
              <a:gd name="connsiteX5" fmla="*/ 0 w 4419600"/>
              <a:gd name="connsiteY5" fmla="*/ 4975131 h 5246128"/>
              <a:gd name="connsiteX6" fmla="*/ 0 w 4419600"/>
              <a:gd name="connsiteY6" fmla="*/ 2480538 h 5246128"/>
              <a:gd name="connsiteX7" fmla="*/ 0 w 4419600"/>
              <a:gd name="connsiteY7" fmla="*/ 2209541 h 5246128"/>
              <a:gd name="connsiteX8" fmla="*/ 2209538 w 4419600"/>
              <a:gd name="connsiteY8" fmla="*/ 0 h 5246128"/>
              <a:gd name="connsiteX0" fmla="*/ 2209538 w 4419600"/>
              <a:gd name="connsiteY0" fmla="*/ 0 h 5246128"/>
              <a:gd name="connsiteX1" fmla="*/ 2210062 w 4419600"/>
              <a:gd name="connsiteY1" fmla="*/ 0 h 5246128"/>
              <a:gd name="connsiteX2" fmla="*/ 4419600 w 4419600"/>
              <a:gd name="connsiteY2" fmla="*/ 2209541 h 5246128"/>
              <a:gd name="connsiteX3" fmla="*/ 4419600 w 4419600"/>
              <a:gd name="connsiteY3" fmla="*/ 5246128 h 5246128"/>
              <a:gd name="connsiteX4" fmla="*/ 0 w 4419600"/>
              <a:gd name="connsiteY4" fmla="*/ 5246128 h 5246128"/>
              <a:gd name="connsiteX5" fmla="*/ 0 w 4419600"/>
              <a:gd name="connsiteY5" fmla="*/ 2480538 h 5246128"/>
              <a:gd name="connsiteX6" fmla="*/ 0 w 4419600"/>
              <a:gd name="connsiteY6" fmla="*/ 2209541 h 5246128"/>
              <a:gd name="connsiteX7" fmla="*/ 2209538 w 4419600"/>
              <a:gd name="connsiteY7" fmla="*/ 0 h 5246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19600" h="5246128">
                <a:moveTo>
                  <a:pt x="2209538" y="0"/>
                </a:moveTo>
                <a:lnTo>
                  <a:pt x="2210062" y="0"/>
                </a:lnTo>
                <a:cubicBezTo>
                  <a:pt x="3430375" y="0"/>
                  <a:pt x="4419600" y="989251"/>
                  <a:pt x="4419600" y="2209541"/>
                </a:cubicBezTo>
                <a:lnTo>
                  <a:pt x="4419600" y="5246128"/>
                </a:lnTo>
                <a:lnTo>
                  <a:pt x="0" y="5246128"/>
                </a:lnTo>
                <a:lnTo>
                  <a:pt x="0" y="2480538"/>
                </a:lnTo>
                <a:lnTo>
                  <a:pt x="0" y="2209541"/>
                </a:lnTo>
                <a:cubicBezTo>
                  <a:pt x="0" y="989251"/>
                  <a:pt x="989222" y="0"/>
                  <a:pt x="220953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71BCA3-3229-4126-A944-F8A8F6B119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7964" y="1799771"/>
            <a:ext cx="3373063" cy="1848491"/>
          </a:xfrm>
        </p:spPr>
        <p:txBody>
          <a:bodyPr anchor="b">
            <a:normAutofit/>
          </a:bodyPr>
          <a:lstStyle/>
          <a:p>
            <a:pPr algn="ctr"/>
            <a:r>
              <a:rPr lang="en-US"/>
              <a:t>Marshall Fire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20D179-590A-4654-9211-A7FF1E86FF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1677" y="4887687"/>
            <a:ext cx="3565637" cy="89585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 Church</a:t>
            </a:r>
          </a:p>
          <a:p>
            <a:pPr algn="ctr"/>
            <a:r>
              <a:rPr lang="en-US" dirty="0"/>
              <a:t>Care Training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091899A-6176-48DA-BF9E-4D278C5FBE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415286" y="4316294"/>
            <a:ext cx="1458419" cy="0"/>
          </a:xfrm>
          <a:prstGeom prst="line">
            <a:avLst/>
          </a:prstGeom>
          <a:ln w="1079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5605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98956-FF68-4258-8BE6-D763C16A1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915D8-9A90-4215-B2EE-EA06C1A45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366" y="2070786"/>
            <a:ext cx="5541314" cy="3903298"/>
          </a:xfrm>
        </p:spPr>
        <p:txBody>
          <a:bodyPr/>
          <a:lstStyle/>
          <a:p>
            <a:r>
              <a:rPr lang="en-US" dirty="0"/>
              <a:t>Our Goals </a:t>
            </a:r>
          </a:p>
          <a:p>
            <a:pPr marL="914400" lvl="1" indent="-457200">
              <a:buAutoNum type="arabicPeriod"/>
            </a:pPr>
            <a:r>
              <a:rPr lang="en-US" dirty="0"/>
              <a:t>Connection back to a church and relationship with God</a:t>
            </a:r>
          </a:p>
          <a:p>
            <a:pPr marL="914400" lvl="1" indent="-457200">
              <a:buAutoNum type="arabicPeriod"/>
            </a:pPr>
            <a:r>
              <a:rPr lang="en-US" dirty="0"/>
              <a:t>Meet immediate and long- term holistic needs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We use meeting tangible needs to invite people into relationship with God and the Church</a:t>
            </a:r>
          </a:p>
          <a:p>
            <a:pPr lvl="1"/>
            <a:r>
              <a:rPr lang="en-US" dirty="0"/>
              <a:t>Gospel creates true lasting change and meets our deepest needs, reconciliation is our first mission </a:t>
            </a:r>
          </a:p>
          <a:p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9ED691E-DE84-4687-96DC-BAD7E7D175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5649247"/>
              </p:ext>
            </p:extLst>
          </p:nvPr>
        </p:nvGraphicFramePr>
        <p:xfrm>
          <a:off x="6096000" y="1764144"/>
          <a:ext cx="5661891" cy="45165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9297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11165A9-A38C-4CDE-B312-663CEFBD52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6389070"/>
              </p:ext>
            </p:extLst>
          </p:nvPr>
        </p:nvGraphicFramePr>
        <p:xfrm>
          <a:off x="881856" y="985802"/>
          <a:ext cx="10428287" cy="4141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4" name="Group 43">
            <a:extLst>
              <a:ext uri="{FF2B5EF4-FFF2-40B4-BE49-F238E27FC236}">
                <a16:creationId xmlns:a16="http://schemas.microsoft.com/office/drawing/2014/main" id="{1A446D7D-FC7B-463C-A70D-4A4EDABAF89B}"/>
              </a:ext>
            </a:extLst>
          </p:cNvPr>
          <p:cNvGrpSpPr/>
          <p:nvPr/>
        </p:nvGrpSpPr>
        <p:grpSpPr>
          <a:xfrm>
            <a:off x="1784597" y="5275273"/>
            <a:ext cx="8622803" cy="1241233"/>
            <a:chOff x="1784597" y="4840383"/>
            <a:chExt cx="8622803" cy="1241233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E46A8ED4-5FCD-43AB-9725-0407A8368918}"/>
                </a:ext>
              </a:extLst>
            </p:cNvPr>
            <p:cNvSpPr/>
            <p:nvPr/>
          </p:nvSpPr>
          <p:spPr>
            <a:xfrm>
              <a:off x="1784597" y="4840383"/>
              <a:ext cx="8622803" cy="1241233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" name="Rectangle: Rounded Corners 4">
              <a:extLst>
                <a:ext uri="{FF2B5EF4-FFF2-40B4-BE49-F238E27FC236}">
                  <a16:creationId xmlns:a16="http://schemas.microsoft.com/office/drawing/2014/main" id="{3807825E-CD21-4F03-B514-471D93722580}"/>
                </a:ext>
              </a:extLst>
            </p:cNvPr>
            <p:cNvSpPr txBox="1"/>
            <p:nvPr/>
          </p:nvSpPr>
          <p:spPr>
            <a:xfrm>
              <a:off x="1784597" y="4840383"/>
              <a:ext cx="2586841" cy="12412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500" kern="1200" dirty="0"/>
                <a:t>Member communicates with impacted family and holds relationships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3E2FC70-2F47-439A-945B-092F3ACEDC9A}"/>
              </a:ext>
            </a:extLst>
          </p:cNvPr>
          <p:cNvGrpSpPr/>
          <p:nvPr/>
        </p:nvGrpSpPr>
        <p:grpSpPr>
          <a:xfrm>
            <a:off x="4813935" y="5386260"/>
            <a:ext cx="1106574" cy="1085104"/>
            <a:chOff x="4813935" y="4895614"/>
            <a:chExt cx="1106574" cy="1085104"/>
          </a:xfrm>
        </p:grpSpPr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DCCC18FA-F07C-457E-92F1-853FFCA4C1FE}"/>
                </a:ext>
              </a:extLst>
            </p:cNvPr>
            <p:cNvSpPr/>
            <p:nvPr/>
          </p:nvSpPr>
          <p:spPr>
            <a:xfrm>
              <a:off x="4813935" y="4941282"/>
              <a:ext cx="1106574" cy="103943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3" name="Rectangle: Rounded Corners 4">
              <a:extLst>
                <a:ext uri="{FF2B5EF4-FFF2-40B4-BE49-F238E27FC236}">
                  <a16:creationId xmlns:a16="http://schemas.microsoft.com/office/drawing/2014/main" id="{7BB80EEE-A6C7-43F3-B1BA-B0D7B6236813}"/>
                </a:ext>
              </a:extLst>
            </p:cNvPr>
            <p:cNvSpPr txBox="1"/>
            <p:nvPr/>
          </p:nvSpPr>
          <p:spPr>
            <a:xfrm>
              <a:off x="4832474" y="4895614"/>
              <a:ext cx="1063360" cy="9785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8110" tIns="118110" rIns="118110" bIns="118110" numCol="1" spcCol="1270" anchor="ctr" anchorCtr="0">
              <a:noAutofit/>
            </a:bodyPr>
            <a:lstStyle/>
            <a:p>
              <a:pPr marL="0" lvl="0" indent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kern="1200" dirty="0"/>
                <a:t>Member</a:t>
              </a:r>
              <a:r>
                <a:rPr lang="en-US" sz="3100" kern="1200" dirty="0"/>
                <a:t>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7B90E11-FD60-42D5-911D-FD0E774135C8}"/>
              </a:ext>
            </a:extLst>
          </p:cNvPr>
          <p:cNvGrpSpPr/>
          <p:nvPr/>
        </p:nvGrpSpPr>
        <p:grpSpPr>
          <a:xfrm>
            <a:off x="6242994" y="5386260"/>
            <a:ext cx="1106574" cy="1069880"/>
            <a:chOff x="6242994" y="4895614"/>
            <a:chExt cx="1106574" cy="1069880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1819B997-EE1F-4B63-A8EF-EECB1667783F}"/>
                </a:ext>
              </a:extLst>
            </p:cNvPr>
            <p:cNvSpPr/>
            <p:nvPr/>
          </p:nvSpPr>
          <p:spPr>
            <a:xfrm>
              <a:off x="6242994" y="4926058"/>
              <a:ext cx="1106574" cy="103943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Rectangle: Rounded Corners 4">
              <a:extLst>
                <a:ext uri="{FF2B5EF4-FFF2-40B4-BE49-F238E27FC236}">
                  <a16:creationId xmlns:a16="http://schemas.microsoft.com/office/drawing/2014/main" id="{9FA208BD-0E1B-433B-89D4-56AE8EB871DB}"/>
                </a:ext>
              </a:extLst>
            </p:cNvPr>
            <p:cNvSpPr txBox="1"/>
            <p:nvPr/>
          </p:nvSpPr>
          <p:spPr>
            <a:xfrm>
              <a:off x="6264601" y="4895614"/>
              <a:ext cx="1063360" cy="9785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8110" tIns="118110" rIns="118110" bIns="118110" numCol="1" spcCol="1270" anchor="ctr" anchorCtr="0">
              <a:noAutofit/>
            </a:bodyPr>
            <a:lstStyle/>
            <a:p>
              <a:pPr marL="0" lvl="0" indent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kern="1200" dirty="0"/>
                <a:t>Member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4895903A-5E8F-4667-BE4B-A2161DE2F96D}"/>
              </a:ext>
            </a:extLst>
          </p:cNvPr>
          <p:cNvGrpSpPr/>
          <p:nvPr/>
        </p:nvGrpSpPr>
        <p:grpSpPr>
          <a:xfrm>
            <a:off x="7678189" y="5431926"/>
            <a:ext cx="1106574" cy="1039437"/>
            <a:chOff x="7678189" y="4941280"/>
            <a:chExt cx="1106574" cy="1039437"/>
          </a:xfrm>
        </p:grpSpPr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02135C3B-D039-4652-8190-4A5BC8FC244A}"/>
                </a:ext>
              </a:extLst>
            </p:cNvPr>
            <p:cNvSpPr/>
            <p:nvPr/>
          </p:nvSpPr>
          <p:spPr>
            <a:xfrm>
              <a:off x="7678189" y="4941281"/>
              <a:ext cx="1106574" cy="103943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9" name="Rectangle: Rounded Corners 4">
              <a:extLst>
                <a:ext uri="{FF2B5EF4-FFF2-40B4-BE49-F238E27FC236}">
                  <a16:creationId xmlns:a16="http://schemas.microsoft.com/office/drawing/2014/main" id="{F7698169-9939-4DE4-8811-EE0ACFE94DB6}"/>
                </a:ext>
              </a:extLst>
            </p:cNvPr>
            <p:cNvSpPr txBox="1"/>
            <p:nvPr/>
          </p:nvSpPr>
          <p:spPr>
            <a:xfrm>
              <a:off x="7721403" y="4941280"/>
              <a:ext cx="1063360" cy="9785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8110" tIns="118110" rIns="118110" bIns="118110" numCol="1" spcCol="1270" anchor="ctr" anchorCtr="0">
              <a:noAutofit/>
            </a:bodyPr>
            <a:lstStyle/>
            <a:p>
              <a:pPr marL="0" lvl="0" indent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kern="1200" dirty="0"/>
                <a:t>Member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5C8AD4B-6155-4604-A864-76C70F718721}"/>
              </a:ext>
            </a:extLst>
          </p:cNvPr>
          <p:cNvGrpSpPr/>
          <p:nvPr/>
        </p:nvGrpSpPr>
        <p:grpSpPr>
          <a:xfrm>
            <a:off x="9042613" y="5431926"/>
            <a:ext cx="1106574" cy="1039437"/>
            <a:chOff x="9042613" y="4941280"/>
            <a:chExt cx="1106574" cy="1039437"/>
          </a:xfrm>
        </p:grpSpPr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03B4D18D-B352-46FC-8914-E866B101E573}"/>
                </a:ext>
              </a:extLst>
            </p:cNvPr>
            <p:cNvSpPr/>
            <p:nvPr/>
          </p:nvSpPr>
          <p:spPr>
            <a:xfrm>
              <a:off x="9042613" y="4941281"/>
              <a:ext cx="1106574" cy="103943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2" name="Rectangle: Rounded Corners 4">
              <a:extLst>
                <a:ext uri="{FF2B5EF4-FFF2-40B4-BE49-F238E27FC236}">
                  <a16:creationId xmlns:a16="http://schemas.microsoft.com/office/drawing/2014/main" id="{804DC222-F398-4EFC-91FC-0094E0117E49}"/>
                </a:ext>
              </a:extLst>
            </p:cNvPr>
            <p:cNvSpPr txBox="1"/>
            <p:nvPr/>
          </p:nvSpPr>
          <p:spPr>
            <a:xfrm>
              <a:off x="9085827" y="4941280"/>
              <a:ext cx="1063360" cy="9785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8110" tIns="118110" rIns="118110" bIns="118110" numCol="1" spcCol="1270" anchor="ctr" anchorCtr="0">
              <a:noAutofit/>
            </a:bodyPr>
            <a:lstStyle/>
            <a:p>
              <a:pPr marL="0" lvl="0" indent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kern="1200" dirty="0"/>
                <a:t>Member</a:t>
              </a:r>
            </a:p>
          </p:txBody>
        </p:sp>
      </p:grp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E156DDA-91C2-49A7-8277-7450AE04306C}"/>
              </a:ext>
            </a:extLst>
          </p:cNvPr>
          <p:cNvCxnSpPr/>
          <p:nvPr/>
        </p:nvCxnSpPr>
        <p:spPr>
          <a:xfrm>
            <a:off x="7349568" y="5025324"/>
            <a:ext cx="0" cy="17417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AD8FCF4-4CC4-4CE7-ABFE-B80A90F4ED8D}"/>
              </a:ext>
            </a:extLst>
          </p:cNvPr>
          <p:cNvCxnSpPr>
            <a:cxnSpLocks/>
          </p:cNvCxnSpPr>
          <p:nvPr/>
        </p:nvCxnSpPr>
        <p:spPr>
          <a:xfrm>
            <a:off x="5364154" y="5195725"/>
            <a:ext cx="426595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DB433D9-A31D-4C1B-8E5C-D3651E89DCA0}"/>
              </a:ext>
            </a:extLst>
          </p:cNvPr>
          <p:cNvCxnSpPr>
            <a:cxnSpLocks/>
          </p:cNvCxnSpPr>
          <p:nvPr/>
        </p:nvCxnSpPr>
        <p:spPr>
          <a:xfrm>
            <a:off x="9630104" y="5195725"/>
            <a:ext cx="0" cy="23620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3E1CC0C-A65A-4E51-A52C-F17E96F3214E}"/>
              </a:ext>
            </a:extLst>
          </p:cNvPr>
          <p:cNvCxnSpPr>
            <a:cxnSpLocks/>
          </p:cNvCxnSpPr>
          <p:nvPr/>
        </p:nvCxnSpPr>
        <p:spPr>
          <a:xfrm>
            <a:off x="8231476" y="5195724"/>
            <a:ext cx="0" cy="23620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91B6AA5-0B13-456A-BAED-2150708A7ABB}"/>
              </a:ext>
            </a:extLst>
          </p:cNvPr>
          <p:cNvCxnSpPr>
            <a:cxnSpLocks/>
          </p:cNvCxnSpPr>
          <p:nvPr/>
        </p:nvCxnSpPr>
        <p:spPr>
          <a:xfrm>
            <a:off x="6796281" y="5195724"/>
            <a:ext cx="0" cy="23620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57E678D-A0DB-4210-9A70-714F09EBDC06}"/>
              </a:ext>
            </a:extLst>
          </p:cNvPr>
          <p:cNvCxnSpPr>
            <a:cxnSpLocks/>
          </p:cNvCxnSpPr>
          <p:nvPr/>
        </p:nvCxnSpPr>
        <p:spPr>
          <a:xfrm>
            <a:off x="5364639" y="5212928"/>
            <a:ext cx="0" cy="23620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EF7F242B-5BC4-4CE3-8952-D46EA256FC9F}"/>
              </a:ext>
            </a:extLst>
          </p:cNvPr>
          <p:cNvCxnSpPr>
            <a:cxnSpLocks/>
          </p:cNvCxnSpPr>
          <p:nvPr/>
        </p:nvCxnSpPr>
        <p:spPr>
          <a:xfrm flipV="1">
            <a:off x="8909824" y="156117"/>
            <a:ext cx="720280" cy="8296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F02ED8EE-CFD2-488D-B611-9F4AC40CF4AC}"/>
              </a:ext>
            </a:extLst>
          </p:cNvPr>
          <p:cNvCxnSpPr>
            <a:cxnSpLocks/>
          </p:cNvCxnSpPr>
          <p:nvPr/>
        </p:nvCxnSpPr>
        <p:spPr>
          <a:xfrm flipH="1" flipV="1">
            <a:off x="5920509" y="156117"/>
            <a:ext cx="720280" cy="8296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5414692-F9A7-4D6D-894A-FCD93AB47710}"/>
              </a:ext>
            </a:extLst>
          </p:cNvPr>
          <p:cNvGrpSpPr/>
          <p:nvPr/>
        </p:nvGrpSpPr>
        <p:grpSpPr>
          <a:xfrm>
            <a:off x="6894822" y="257850"/>
            <a:ext cx="1967999" cy="595530"/>
            <a:chOff x="4628308" y="1560166"/>
            <a:chExt cx="1559154" cy="1039436"/>
          </a:xfrm>
        </p:grpSpPr>
        <p:sp>
          <p:nvSpPr>
            <p:cNvPr id="50" name="Rectangle: Rounded Corners 49">
              <a:extLst>
                <a:ext uri="{FF2B5EF4-FFF2-40B4-BE49-F238E27FC236}">
                  <a16:creationId xmlns:a16="http://schemas.microsoft.com/office/drawing/2014/main" id="{E4F74F7F-CDEB-4BC3-B641-9DFC16DA63B8}"/>
                </a:ext>
              </a:extLst>
            </p:cNvPr>
            <p:cNvSpPr/>
            <p:nvPr/>
          </p:nvSpPr>
          <p:spPr>
            <a:xfrm>
              <a:off x="4628308" y="1560166"/>
              <a:ext cx="1559154" cy="103943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" name="Rectangle: Rounded Corners 4">
              <a:extLst>
                <a:ext uri="{FF2B5EF4-FFF2-40B4-BE49-F238E27FC236}">
                  <a16:creationId xmlns:a16="http://schemas.microsoft.com/office/drawing/2014/main" id="{9D56DEAC-2EA1-42A8-BD17-75EC4C8764F2}"/>
                </a:ext>
              </a:extLst>
            </p:cNvPr>
            <p:cNvSpPr txBox="1"/>
            <p:nvPr/>
          </p:nvSpPr>
          <p:spPr>
            <a:xfrm>
              <a:off x="4658752" y="1590610"/>
              <a:ext cx="1498266" cy="9785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8110" tIns="118110" rIns="118110" bIns="118110" numCol="1" spcCol="1270" anchor="ctr" anchorCtr="0">
              <a:noAutofit/>
            </a:bodyPr>
            <a:lstStyle/>
            <a:p>
              <a:pPr marL="0" lvl="0" indent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kern="1200" dirty="0"/>
                <a:t>National Partners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69524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9DB13-63FF-45B6-BF6E-29E86A248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487" y="724829"/>
            <a:ext cx="10427840" cy="1086056"/>
          </a:xfrm>
        </p:spPr>
        <p:txBody>
          <a:bodyPr>
            <a:normAutofit fontScale="90000"/>
          </a:bodyPr>
          <a:lstStyle/>
          <a:p>
            <a:r>
              <a:rPr lang="en-US" dirty="0"/>
              <a:t>The Process –</a:t>
            </a:r>
            <a:br>
              <a:rPr lang="en-US" dirty="0"/>
            </a:br>
            <a:r>
              <a:rPr lang="en-US" dirty="0"/>
              <a:t> Big Picture </a:t>
            </a:r>
          </a:p>
        </p:txBody>
      </p:sp>
      <p:pic>
        <p:nvPicPr>
          <p:cNvPr id="6" name="Content Placeholder 5" descr="Text&#10;&#10;Description automatically generated with low confidence">
            <a:extLst>
              <a:ext uri="{FF2B5EF4-FFF2-40B4-BE49-F238E27FC236}">
                <a16:creationId xmlns:a16="http://schemas.microsoft.com/office/drawing/2014/main" id="{3E75C349-78FF-4AB6-B9A1-0A8BCB39EC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236" y="-232"/>
            <a:ext cx="5299543" cy="6858232"/>
          </a:xfrm>
        </p:spPr>
      </p:pic>
    </p:spTree>
    <p:extLst>
      <p:ext uri="{BB962C8B-B14F-4D97-AF65-F5344CB8AC3E}">
        <p14:creationId xmlns:p14="http://schemas.microsoft.com/office/powerpoint/2010/main" val="495430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4A57A-C69F-4ED4-A990-1B7724AEE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758" y="262985"/>
            <a:ext cx="10427840" cy="1086056"/>
          </a:xfrm>
        </p:spPr>
        <p:txBody>
          <a:bodyPr/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Interview / 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204B5-0B64-4FC9-8EBF-D7BCAE368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758" y="1583473"/>
            <a:ext cx="10427841" cy="454639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First Interview</a:t>
            </a:r>
          </a:p>
          <a:p>
            <a:pPr lvl="1"/>
            <a:r>
              <a:rPr lang="en-US" dirty="0"/>
              <a:t>Checking on any current church connectivity or interest </a:t>
            </a:r>
          </a:p>
          <a:p>
            <a:pPr lvl="1"/>
            <a:r>
              <a:rPr lang="en-US" dirty="0"/>
              <a:t>Ask about other social supports </a:t>
            </a:r>
          </a:p>
          <a:p>
            <a:pPr lvl="1"/>
            <a:r>
              <a:rPr lang="en-US" dirty="0"/>
              <a:t>Family information: size, ages, household makeup </a:t>
            </a:r>
          </a:p>
          <a:p>
            <a:pPr lvl="1"/>
            <a:r>
              <a:rPr lang="en-US" dirty="0"/>
              <a:t>assessing current FEMA/Insurance/SBA Loan/Financial Picture </a:t>
            </a:r>
          </a:p>
          <a:p>
            <a:pPr lvl="1"/>
            <a:r>
              <a:rPr lang="en-US" dirty="0"/>
              <a:t>	current employment, income lost, if they took time off</a:t>
            </a:r>
          </a:p>
          <a:p>
            <a:pPr lvl="1"/>
            <a:r>
              <a:rPr lang="en-US" dirty="0"/>
              <a:t>looking at emotions: anxiety, guilt, fear etc. </a:t>
            </a:r>
          </a:p>
          <a:p>
            <a:pPr lvl="1"/>
            <a:r>
              <a:rPr lang="en-US" dirty="0"/>
              <a:t>Identify short and long-term goals &amp; needs</a:t>
            </a:r>
          </a:p>
          <a:p>
            <a:pPr lvl="1"/>
            <a:r>
              <a:rPr lang="en-US" dirty="0"/>
              <a:t>Ask if they have plans to rebuild or relocation – where are they now and where do they want to be</a:t>
            </a:r>
          </a:p>
          <a:p>
            <a:pPr lvl="1"/>
            <a:r>
              <a:rPr lang="en-US" dirty="0"/>
              <a:t>Ask if they are open to you closing the call in prayer </a:t>
            </a:r>
          </a:p>
          <a:p>
            <a:r>
              <a:rPr lang="en-US" dirty="0"/>
              <a:t>Review of 1</a:t>
            </a:r>
            <a:r>
              <a:rPr lang="en-US" baseline="30000" dirty="0"/>
              <a:t>st</a:t>
            </a:r>
            <a:r>
              <a:rPr lang="en-US" dirty="0"/>
              <a:t> Assessment &amp; Online Pre-Assessment Form (may need to fill out some of this)</a:t>
            </a:r>
          </a:p>
          <a:p>
            <a:pPr lvl="1"/>
            <a:r>
              <a:rPr lang="en-US" dirty="0">
                <a:hlinkClick r:id="rId2"/>
              </a:rPr>
              <a:t>Initial Assessment.docx - Google Docs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17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F82ED-E033-4C1C-B7A9-AE6CAD90E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758" y="345690"/>
            <a:ext cx="10427840" cy="1086056"/>
          </a:xfrm>
        </p:spPr>
        <p:txBody>
          <a:bodyPr/>
          <a:lstStyle/>
          <a:p>
            <a:r>
              <a:rPr lang="en-US" dirty="0"/>
              <a:t>After the 1</a:t>
            </a:r>
            <a:r>
              <a:rPr lang="en-US" baseline="30000" dirty="0"/>
              <a:t>st</a:t>
            </a:r>
            <a:r>
              <a:rPr lang="en-US" dirty="0"/>
              <a:t> Interview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EDB52-AF7E-44E8-8C7F-C690EAAE3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758" y="1512711"/>
            <a:ext cx="10427841" cy="445657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Review case with team leader about any tangible needs or additional resources needed</a:t>
            </a:r>
          </a:p>
          <a:p>
            <a:pPr lvl="1"/>
            <a:r>
              <a:rPr lang="en-US" dirty="0"/>
              <a:t>No team lead, contact Ashley Butler at </a:t>
            </a:r>
            <a:r>
              <a:rPr lang="en-US" i="0" dirty="0"/>
              <a:t>abutler@serve68.org</a:t>
            </a:r>
          </a:p>
          <a:p>
            <a:r>
              <a:rPr lang="en-US" dirty="0"/>
              <a:t>Put notes into database</a:t>
            </a:r>
          </a:p>
          <a:p>
            <a:r>
              <a:rPr lang="en-US" dirty="0"/>
              <a:t>Communicate with family about how you can support them, details to make it happen</a:t>
            </a:r>
          </a:p>
          <a:p>
            <a:r>
              <a:rPr lang="en-US" dirty="0"/>
              <a:t>Communicate with church team if you need help providing items to family</a:t>
            </a:r>
          </a:p>
          <a:p>
            <a:r>
              <a:rPr lang="en-US" dirty="0"/>
              <a:t>Provide vendor details for any Check Requests to submit to SERVE 6.8 </a:t>
            </a:r>
          </a:p>
          <a:p>
            <a:r>
              <a:rPr lang="en-US" dirty="0"/>
              <a:t>Gifts Cards from church or SERVE 6.8 (</a:t>
            </a:r>
            <a:r>
              <a:rPr lang="en-US" dirty="0" err="1"/>
              <a:t>egift</a:t>
            </a:r>
            <a:r>
              <a:rPr lang="en-US" dirty="0"/>
              <a:t> cards)</a:t>
            </a:r>
          </a:p>
          <a:p>
            <a:r>
              <a:rPr lang="en-US" dirty="0"/>
              <a:t>Provide invite to church or new believers class,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SERVE 6.8 can also help connect families to project work or your church can put together move teams </a:t>
            </a:r>
            <a:r>
              <a:rPr lang="en-US" dirty="0" err="1"/>
              <a:t>etc</a:t>
            </a:r>
            <a:r>
              <a:rPr lang="en-US" dirty="0"/>
              <a:t>, connect with Ashlee Schmitt, </a:t>
            </a:r>
            <a:r>
              <a:rPr lang="en-US" dirty="0">
                <a:hlinkClick r:id="rId2"/>
              </a:rPr>
              <a:t>aschmitt@serve68.org</a:t>
            </a:r>
            <a:r>
              <a:rPr lang="en-US" dirty="0"/>
              <a:t> for project needs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516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78713-8ED9-48BB-BA39-E1958365C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Interview Skills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79716-CD66-45E0-967F-27E300312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Listening to Story vs Waiting to Respond </a:t>
            </a:r>
          </a:p>
          <a:p>
            <a:r>
              <a:rPr lang="en-US" dirty="0"/>
              <a:t>You don’t need to ask questions in order or as a question list, be conversational </a:t>
            </a:r>
          </a:p>
          <a:p>
            <a:pPr lvl="1"/>
            <a:r>
              <a:rPr lang="en-US" dirty="0"/>
              <a:t>Consider writing questions downs to come back to later as you listen</a:t>
            </a:r>
          </a:p>
          <a:p>
            <a:r>
              <a:rPr lang="en-US" dirty="0"/>
              <a:t>Be with people in their suffering, it’s okay to a take few moments to be present</a:t>
            </a:r>
          </a:p>
          <a:p>
            <a:r>
              <a:rPr lang="en-US" dirty="0"/>
              <a:t>People’s Earthly Story leads to God’s Eternal Story</a:t>
            </a:r>
          </a:p>
          <a:p>
            <a:r>
              <a:rPr lang="en-US" dirty="0"/>
              <a:t>Scripture usage: narrative passages &gt; singular verses (add exploration and explanation)</a:t>
            </a:r>
          </a:p>
          <a:p>
            <a:r>
              <a:rPr lang="en-US" dirty="0"/>
              <a:t>Use open ended questions and don’t be afraid to ask clarifying questions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638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B451B-04F1-4900-9751-9480471AA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&amp; Database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63701-1947-4881-93AF-BCEFE5EED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Resource Guide</a:t>
            </a:r>
          </a:p>
          <a:p>
            <a:r>
              <a:rPr lang="en-US" dirty="0"/>
              <a:t>Review of Salesforce (if applicable)</a:t>
            </a:r>
          </a:p>
          <a:p>
            <a:r>
              <a:rPr lang="en-US" dirty="0"/>
              <a:t>Front End Entry Form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703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D3D0C-2E33-4A8B-B451-EAD5C5165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Assignments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8F7E7-0901-42B0-8A0F-8493B709F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1-3 families </a:t>
            </a:r>
          </a:p>
          <a:p>
            <a:r>
              <a:rPr lang="en-US" dirty="0"/>
              <a:t>Anticipate every family you connect with to be approximately 1-3 hours for your first week or two</a:t>
            </a:r>
          </a:p>
          <a:p>
            <a:r>
              <a:rPr lang="en-US" dirty="0"/>
              <a:t>1 hour for future follows ups </a:t>
            </a:r>
          </a:p>
          <a:p>
            <a:r>
              <a:rPr lang="en-US" dirty="0"/>
              <a:t>Family lists from Samaritans Purse or you can connect with families you already know</a:t>
            </a:r>
          </a:p>
          <a:p>
            <a:r>
              <a:rPr lang="en-US" dirty="0">
                <a:hlinkClick r:id="rId2"/>
              </a:rPr>
              <a:t>NoCo Fire Response - SERVE 6.8 (serve68.org)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932447"/>
      </p:ext>
    </p:extLst>
  </p:cSld>
  <p:clrMapOvr>
    <a:masterClrMapping/>
  </p:clrMapOvr>
</p:sld>
</file>

<file path=ppt/theme/theme1.xml><?xml version="1.0" encoding="utf-8"?>
<a:theme xmlns:a="http://schemas.openxmlformats.org/drawingml/2006/main" name="VaultVTI">
  <a:themeElements>
    <a:clrScheme name="AnalogousFromLightSeedRightStep">
      <a:dk1>
        <a:srgbClr val="000000"/>
      </a:dk1>
      <a:lt1>
        <a:srgbClr val="FFFFFF"/>
      </a:lt1>
      <a:dk2>
        <a:srgbClr val="243541"/>
      </a:dk2>
      <a:lt2>
        <a:srgbClr val="E8E4E2"/>
      </a:lt2>
      <a:accent1>
        <a:srgbClr val="82A6BB"/>
      </a:accent1>
      <a:accent2>
        <a:srgbClr val="7F8CBA"/>
      </a:accent2>
      <a:accent3>
        <a:srgbClr val="9F96C6"/>
      </a:accent3>
      <a:accent4>
        <a:srgbClr val="A37FBA"/>
      </a:accent4>
      <a:accent5>
        <a:srgbClr val="C492C3"/>
      </a:accent5>
      <a:accent6>
        <a:srgbClr val="BA7FA0"/>
      </a:accent6>
      <a:hlink>
        <a:srgbClr val="A7775C"/>
      </a:hlink>
      <a:folHlink>
        <a:srgbClr val="7F7F7F"/>
      </a:folHlink>
    </a:clrScheme>
    <a:fontScheme name="Custom 5">
      <a:majorFont>
        <a:latin typeface="Georgia Pro Light"/>
        <a:ea typeface=""/>
        <a:cs typeface=""/>
      </a:majorFont>
      <a:minorFont>
        <a:latin typeface="Georgia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ultVTI" id="{144E1EB0-F9F9-4F8D-8264-A2820BA0C47A}" vid="{3A992A48-7697-4A22-A884-B4A11E6218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1717</TotalTime>
  <Words>549</Words>
  <Application>Microsoft Macintosh PowerPoint</Application>
  <PresentationFormat>Widescreen</PresentationFormat>
  <Paragraphs>71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Georgia Pro Light</vt:lpstr>
      <vt:lpstr>VaultVTI</vt:lpstr>
      <vt:lpstr>Marshall Fire</vt:lpstr>
      <vt:lpstr>Our Goals</vt:lpstr>
      <vt:lpstr>PowerPoint Presentation</vt:lpstr>
      <vt:lpstr>The Process –  Big Picture </vt:lpstr>
      <vt:lpstr>1st Interview / Call</vt:lpstr>
      <vt:lpstr>After the 1st Interview</vt:lpstr>
      <vt:lpstr>Interview Skills</vt:lpstr>
      <vt:lpstr>Resources &amp; Database</vt:lpstr>
      <vt:lpstr>Family Assignments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Marshall Fire</dc:title>
  <dc:creator>Info</dc:creator>
  <cp:lastModifiedBy>Info</cp:lastModifiedBy>
  <cp:revision>18</cp:revision>
  <dcterms:created xsi:type="dcterms:W3CDTF">2022-03-03T15:55:29Z</dcterms:created>
  <dcterms:modified xsi:type="dcterms:W3CDTF">2024-02-21T04:56:18Z</dcterms:modified>
</cp:coreProperties>
</file>