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07" r:id="rId3"/>
    <p:sldId id="257" r:id="rId4"/>
    <p:sldId id="265" r:id="rId5"/>
    <p:sldId id="298" r:id="rId6"/>
    <p:sldId id="301" r:id="rId7"/>
    <p:sldId id="299" r:id="rId8"/>
    <p:sldId id="300" r:id="rId9"/>
    <p:sldId id="308" r:id="rId10"/>
    <p:sldId id="303" r:id="rId11"/>
    <p:sldId id="304" r:id="rId12"/>
    <p:sldId id="306" r:id="rId13"/>
    <p:sldId id="305" r:id="rId14"/>
    <p:sldId id="3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E8695-F03B-FD46-80B8-2E9D63726A0B}" v="357" dt="2023-10-08T17:04:13.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66189"/>
  </p:normalViewPr>
  <p:slideViewPr>
    <p:cSldViewPr snapToGrid="0">
      <p:cViewPr varScale="1">
        <p:scale>
          <a:sx n="73" d="100"/>
          <a:sy n="73" d="100"/>
        </p:scale>
        <p:origin x="20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75ACD-CDBD-4253-91D0-8242D459B02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1064F23-FFC5-4983-A86B-437060C74A0E}">
      <dgm:prSet/>
      <dgm:spPr/>
      <dgm:t>
        <a:bodyPr/>
        <a:lstStyle/>
        <a:p>
          <a:r>
            <a:rPr lang="en-US" b="1" dirty="0"/>
            <a:t>How we view people matters; individual and eternal creations of God </a:t>
          </a:r>
        </a:p>
      </dgm:t>
    </dgm:pt>
    <dgm:pt modelId="{D0CCD282-1E32-49C4-B003-8B284D450D57}" type="parTrans" cxnId="{2B7FF145-4AE6-49D6-BDCD-BE78CDD3DF27}">
      <dgm:prSet/>
      <dgm:spPr/>
      <dgm:t>
        <a:bodyPr/>
        <a:lstStyle/>
        <a:p>
          <a:endParaRPr lang="en-US"/>
        </a:p>
      </dgm:t>
    </dgm:pt>
    <dgm:pt modelId="{0933B372-2007-49FD-8031-A7BD6A978635}" type="sibTrans" cxnId="{2B7FF145-4AE6-49D6-BDCD-BE78CDD3DF27}">
      <dgm:prSet/>
      <dgm:spPr/>
      <dgm:t>
        <a:bodyPr/>
        <a:lstStyle/>
        <a:p>
          <a:endParaRPr lang="en-US"/>
        </a:p>
      </dgm:t>
    </dgm:pt>
    <dgm:pt modelId="{80BEF09C-C57A-4009-B03B-D54991019E1C}">
      <dgm:prSet/>
      <dgm:spPr/>
      <dgm:t>
        <a:bodyPr/>
        <a:lstStyle/>
        <a:p>
          <a:r>
            <a:rPr lang="en-US" dirty="0"/>
            <a:t>Stories not Stereotypes</a:t>
          </a:r>
        </a:p>
      </dgm:t>
    </dgm:pt>
    <dgm:pt modelId="{8ADDEA6C-B627-4367-A835-2884F6EEE3CF}" type="parTrans" cxnId="{9D8D47A4-D6F9-4738-B85D-D055E128F72F}">
      <dgm:prSet/>
      <dgm:spPr/>
      <dgm:t>
        <a:bodyPr/>
        <a:lstStyle/>
        <a:p>
          <a:endParaRPr lang="en-US"/>
        </a:p>
      </dgm:t>
    </dgm:pt>
    <dgm:pt modelId="{898E172F-26F7-42D6-A787-E4C7870B1794}" type="sibTrans" cxnId="{9D8D47A4-D6F9-4738-B85D-D055E128F72F}">
      <dgm:prSet/>
      <dgm:spPr/>
      <dgm:t>
        <a:bodyPr/>
        <a:lstStyle/>
        <a:p>
          <a:endParaRPr lang="en-US"/>
        </a:p>
      </dgm:t>
    </dgm:pt>
    <dgm:pt modelId="{3EF57FF6-EC5E-47C5-A819-20414E551945}">
      <dgm:prSet/>
      <dgm:spPr/>
      <dgm:t>
        <a:bodyPr/>
        <a:lstStyle/>
        <a:p>
          <a:r>
            <a:rPr lang="en-US" dirty="0"/>
            <a:t>Busyness &amp; Priorities, make the time </a:t>
          </a:r>
        </a:p>
      </dgm:t>
    </dgm:pt>
    <dgm:pt modelId="{BE75030D-DE17-4356-B831-9CE67A695380}" type="parTrans" cxnId="{9B852104-2C1F-4231-B98D-7519FBDC3EA1}">
      <dgm:prSet/>
      <dgm:spPr/>
      <dgm:t>
        <a:bodyPr/>
        <a:lstStyle/>
        <a:p>
          <a:endParaRPr lang="en-US"/>
        </a:p>
      </dgm:t>
    </dgm:pt>
    <dgm:pt modelId="{AAEFAD78-3E90-4F8E-9EF4-058569596391}" type="sibTrans" cxnId="{9B852104-2C1F-4231-B98D-7519FBDC3EA1}">
      <dgm:prSet/>
      <dgm:spPr/>
      <dgm:t>
        <a:bodyPr/>
        <a:lstStyle/>
        <a:p>
          <a:endParaRPr lang="en-US"/>
        </a:p>
      </dgm:t>
    </dgm:pt>
    <dgm:pt modelId="{A8837C90-29C2-4B39-B224-A0803BD9950B}">
      <dgm:prSet/>
      <dgm:spPr/>
      <dgm:t>
        <a:bodyPr/>
        <a:lstStyle/>
        <a:p>
          <a:r>
            <a:rPr lang="en-US" dirty="0"/>
            <a:t>Neighboring pushes us out of our comfort zone</a:t>
          </a:r>
        </a:p>
      </dgm:t>
    </dgm:pt>
    <dgm:pt modelId="{B4373B94-DB23-45D6-87B2-11CE507070B1}" type="parTrans" cxnId="{A382A641-1E11-410F-B4D6-B006FA4E49B1}">
      <dgm:prSet/>
      <dgm:spPr/>
      <dgm:t>
        <a:bodyPr/>
        <a:lstStyle/>
        <a:p>
          <a:endParaRPr lang="en-US"/>
        </a:p>
      </dgm:t>
    </dgm:pt>
    <dgm:pt modelId="{3CF271EC-09DC-4F2F-90A5-EDD5E208BDB1}" type="sibTrans" cxnId="{A382A641-1E11-410F-B4D6-B006FA4E49B1}">
      <dgm:prSet/>
      <dgm:spPr/>
      <dgm:t>
        <a:bodyPr/>
        <a:lstStyle/>
        <a:p>
          <a:endParaRPr lang="en-US"/>
        </a:p>
      </dgm:t>
    </dgm:pt>
    <dgm:pt modelId="{53B4CDD1-3C17-4FFB-ABF1-D5C703D87F81}">
      <dgm:prSet/>
      <dgm:spPr/>
      <dgm:t>
        <a:bodyPr/>
        <a:lstStyle/>
        <a:p>
          <a:r>
            <a:rPr lang="en-US" dirty="0"/>
            <a:t>You may not have a gift, but you can have a value </a:t>
          </a:r>
        </a:p>
      </dgm:t>
    </dgm:pt>
    <dgm:pt modelId="{CADCFA66-C438-48AE-AD81-3CB8308CB255}" type="parTrans" cxnId="{B8BC9EDA-66DC-4750-BB1B-9D32B455396A}">
      <dgm:prSet/>
      <dgm:spPr/>
      <dgm:t>
        <a:bodyPr/>
        <a:lstStyle/>
        <a:p>
          <a:endParaRPr lang="en-US"/>
        </a:p>
      </dgm:t>
    </dgm:pt>
    <dgm:pt modelId="{889CA987-B034-4584-9F91-2E9568AC9401}" type="sibTrans" cxnId="{B8BC9EDA-66DC-4750-BB1B-9D32B455396A}">
      <dgm:prSet/>
      <dgm:spPr/>
      <dgm:t>
        <a:bodyPr/>
        <a:lstStyle/>
        <a:p>
          <a:endParaRPr lang="en-US"/>
        </a:p>
      </dgm:t>
    </dgm:pt>
    <dgm:pt modelId="{92A78C2E-E648-4C06-B171-C6B70ACD00F2}">
      <dgm:prSet/>
      <dgm:spPr/>
      <dgm:t>
        <a:bodyPr/>
        <a:lstStyle/>
        <a:p>
          <a:r>
            <a:rPr lang="en-US" dirty="0"/>
            <a:t>Use your talents well &amp; let other’s use theirs to build reciprocal community, relationships aren’t one sided </a:t>
          </a:r>
        </a:p>
      </dgm:t>
    </dgm:pt>
    <dgm:pt modelId="{2871A3E6-3E97-4147-9AD1-B51BC3C21EEE}" type="parTrans" cxnId="{29C8EA83-C84C-4711-9169-80EF673B491F}">
      <dgm:prSet/>
      <dgm:spPr/>
      <dgm:t>
        <a:bodyPr/>
        <a:lstStyle/>
        <a:p>
          <a:endParaRPr lang="en-US"/>
        </a:p>
      </dgm:t>
    </dgm:pt>
    <dgm:pt modelId="{F9C717E6-27EA-48B0-8886-588A6DE38853}" type="sibTrans" cxnId="{29C8EA83-C84C-4711-9169-80EF673B491F}">
      <dgm:prSet/>
      <dgm:spPr/>
      <dgm:t>
        <a:bodyPr/>
        <a:lstStyle/>
        <a:p>
          <a:endParaRPr lang="en-US"/>
        </a:p>
      </dgm:t>
    </dgm:pt>
    <dgm:pt modelId="{873D941E-B236-44D8-8493-3510FB8E7A75}">
      <dgm:prSet/>
      <dgm:spPr/>
      <dgm:t>
        <a:bodyPr/>
        <a:lstStyle/>
        <a:p>
          <a:r>
            <a:rPr lang="en-US" dirty="0"/>
            <a:t>Small things make a big difference for people, check in and remember details</a:t>
          </a:r>
        </a:p>
      </dgm:t>
    </dgm:pt>
    <dgm:pt modelId="{B00A590D-EA8A-42BD-BE3C-FC8614262D0F}" type="parTrans" cxnId="{2BAF3F8A-165E-484E-83D0-E0705BC1676B}">
      <dgm:prSet/>
      <dgm:spPr/>
      <dgm:t>
        <a:bodyPr/>
        <a:lstStyle/>
        <a:p>
          <a:endParaRPr lang="en-US"/>
        </a:p>
      </dgm:t>
    </dgm:pt>
    <dgm:pt modelId="{B93598B4-C21C-4049-BCE9-EE1FC48B6D43}" type="sibTrans" cxnId="{2BAF3F8A-165E-484E-83D0-E0705BC1676B}">
      <dgm:prSet/>
      <dgm:spPr/>
      <dgm:t>
        <a:bodyPr/>
        <a:lstStyle/>
        <a:p>
          <a:endParaRPr lang="en-US"/>
        </a:p>
      </dgm:t>
    </dgm:pt>
    <dgm:pt modelId="{630B23A4-4113-45EA-AFD1-19E82F8F3121}">
      <dgm:prSet/>
      <dgm:spPr/>
      <dgm:t>
        <a:bodyPr/>
        <a:lstStyle/>
        <a:p>
          <a:r>
            <a:rPr lang="en-US" dirty="0"/>
            <a:t>Relationships mean conflict. – listening well doesn’t equal always affirming   </a:t>
          </a:r>
        </a:p>
      </dgm:t>
    </dgm:pt>
    <dgm:pt modelId="{95C65DE7-083D-43DE-B511-24C3AB219BBE}" type="parTrans" cxnId="{523111EB-6872-466E-994E-43FD05529A46}">
      <dgm:prSet/>
      <dgm:spPr/>
      <dgm:t>
        <a:bodyPr/>
        <a:lstStyle/>
        <a:p>
          <a:endParaRPr lang="en-US"/>
        </a:p>
      </dgm:t>
    </dgm:pt>
    <dgm:pt modelId="{185CDCD2-347E-4B41-9DFA-89AE155F8E74}" type="sibTrans" cxnId="{523111EB-6872-466E-994E-43FD05529A46}">
      <dgm:prSet/>
      <dgm:spPr/>
      <dgm:t>
        <a:bodyPr/>
        <a:lstStyle/>
        <a:p>
          <a:endParaRPr lang="en-US"/>
        </a:p>
      </dgm:t>
    </dgm:pt>
    <dgm:pt modelId="{F1CAD32F-B94B-43C3-BD62-767047AF7881}">
      <dgm:prSet/>
      <dgm:spPr/>
      <dgm:t>
        <a:bodyPr/>
        <a:lstStyle/>
        <a:p>
          <a:r>
            <a:rPr lang="en-US" dirty="0"/>
            <a:t>Relationships take work and effort to start and maintain</a:t>
          </a:r>
        </a:p>
      </dgm:t>
    </dgm:pt>
    <dgm:pt modelId="{B91AE14D-5447-4B71-807C-520C087FA6BE}" type="parTrans" cxnId="{BC6205F5-9F6C-43F8-B29D-2686D21F4E66}">
      <dgm:prSet/>
      <dgm:spPr/>
      <dgm:t>
        <a:bodyPr/>
        <a:lstStyle/>
        <a:p>
          <a:endParaRPr lang="en-US"/>
        </a:p>
      </dgm:t>
    </dgm:pt>
    <dgm:pt modelId="{C699C532-9B68-4C44-AFBE-6013E4AF6029}" type="sibTrans" cxnId="{BC6205F5-9F6C-43F8-B29D-2686D21F4E66}">
      <dgm:prSet/>
      <dgm:spPr/>
      <dgm:t>
        <a:bodyPr/>
        <a:lstStyle/>
        <a:p>
          <a:endParaRPr lang="en-US"/>
        </a:p>
      </dgm:t>
    </dgm:pt>
    <dgm:pt modelId="{A9965E2D-04EF-8749-82AE-114EE37CEADB}" type="pres">
      <dgm:prSet presAssocID="{80D75ACD-CDBD-4253-91D0-8242D459B025}" presName="vert0" presStyleCnt="0">
        <dgm:presLayoutVars>
          <dgm:dir/>
          <dgm:animOne val="branch"/>
          <dgm:animLvl val="lvl"/>
        </dgm:presLayoutVars>
      </dgm:prSet>
      <dgm:spPr/>
    </dgm:pt>
    <dgm:pt modelId="{0729024B-FFBE-1B41-A3F7-964CA4307293}" type="pres">
      <dgm:prSet presAssocID="{61064F23-FFC5-4983-A86B-437060C74A0E}" presName="thickLine" presStyleLbl="alignNode1" presStyleIdx="0" presStyleCnt="9"/>
      <dgm:spPr/>
    </dgm:pt>
    <dgm:pt modelId="{61F9CEA9-25AB-A14E-8C5E-DA1C5E5F6DFD}" type="pres">
      <dgm:prSet presAssocID="{61064F23-FFC5-4983-A86B-437060C74A0E}" presName="horz1" presStyleCnt="0"/>
      <dgm:spPr/>
    </dgm:pt>
    <dgm:pt modelId="{031BAAA3-CB53-9345-9601-909F5C15607E}" type="pres">
      <dgm:prSet presAssocID="{61064F23-FFC5-4983-A86B-437060C74A0E}" presName="tx1" presStyleLbl="revTx" presStyleIdx="0" presStyleCnt="9"/>
      <dgm:spPr/>
    </dgm:pt>
    <dgm:pt modelId="{CB5EEA40-B0DB-C441-9377-50D6D831D662}" type="pres">
      <dgm:prSet presAssocID="{61064F23-FFC5-4983-A86B-437060C74A0E}" presName="vert1" presStyleCnt="0"/>
      <dgm:spPr/>
    </dgm:pt>
    <dgm:pt modelId="{E52BF864-DE67-594E-856C-159437D94647}" type="pres">
      <dgm:prSet presAssocID="{80BEF09C-C57A-4009-B03B-D54991019E1C}" presName="thickLine" presStyleLbl="alignNode1" presStyleIdx="1" presStyleCnt="9"/>
      <dgm:spPr/>
    </dgm:pt>
    <dgm:pt modelId="{5451D76B-ED72-6C44-AC1E-6A1F51A6CDBD}" type="pres">
      <dgm:prSet presAssocID="{80BEF09C-C57A-4009-B03B-D54991019E1C}" presName="horz1" presStyleCnt="0"/>
      <dgm:spPr/>
    </dgm:pt>
    <dgm:pt modelId="{0BA0E803-D2FE-BD49-8E94-55F2FB0B0B61}" type="pres">
      <dgm:prSet presAssocID="{80BEF09C-C57A-4009-B03B-D54991019E1C}" presName="tx1" presStyleLbl="revTx" presStyleIdx="1" presStyleCnt="9"/>
      <dgm:spPr/>
    </dgm:pt>
    <dgm:pt modelId="{83319A75-C71C-5B47-B3DF-F9C8F603E992}" type="pres">
      <dgm:prSet presAssocID="{80BEF09C-C57A-4009-B03B-D54991019E1C}" presName="vert1" presStyleCnt="0"/>
      <dgm:spPr/>
    </dgm:pt>
    <dgm:pt modelId="{5778E2F3-5C88-CD41-9C3E-1CB0EDB4E06A}" type="pres">
      <dgm:prSet presAssocID="{3EF57FF6-EC5E-47C5-A819-20414E551945}" presName="thickLine" presStyleLbl="alignNode1" presStyleIdx="2" presStyleCnt="9"/>
      <dgm:spPr/>
    </dgm:pt>
    <dgm:pt modelId="{B8CF492B-2174-2C4E-85AD-1E147715F28A}" type="pres">
      <dgm:prSet presAssocID="{3EF57FF6-EC5E-47C5-A819-20414E551945}" presName="horz1" presStyleCnt="0"/>
      <dgm:spPr/>
    </dgm:pt>
    <dgm:pt modelId="{73F9CD90-2177-BE4C-B10E-9B7EC01F34B7}" type="pres">
      <dgm:prSet presAssocID="{3EF57FF6-EC5E-47C5-A819-20414E551945}" presName="tx1" presStyleLbl="revTx" presStyleIdx="2" presStyleCnt="9"/>
      <dgm:spPr/>
    </dgm:pt>
    <dgm:pt modelId="{8AE0274A-9EBB-AB4C-83FC-B9C5D1FBBBA3}" type="pres">
      <dgm:prSet presAssocID="{3EF57FF6-EC5E-47C5-A819-20414E551945}" presName="vert1" presStyleCnt="0"/>
      <dgm:spPr/>
    </dgm:pt>
    <dgm:pt modelId="{3D7BD2A9-5F48-4045-BB2F-041B0A14AF47}" type="pres">
      <dgm:prSet presAssocID="{A8837C90-29C2-4B39-B224-A0803BD9950B}" presName="thickLine" presStyleLbl="alignNode1" presStyleIdx="3" presStyleCnt="9"/>
      <dgm:spPr/>
    </dgm:pt>
    <dgm:pt modelId="{DCB7C30D-24B5-524B-AB1C-252DE961D8BA}" type="pres">
      <dgm:prSet presAssocID="{A8837C90-29C2-4B39-B224-A0803BD9950B}" presName="horz1" presStyleCnt="0"/>
      <dgm:spPr/>
    </dgm:pt>
    <dgm:pt modelId="{86424BCA-36C9-2740-87F8-9C398BBB5A4A}" type="pres">
      <dgm:prSet presAssocID="{A8837C90-29C2-4B39-B224-A0803BD9950B}" presName="tx1" presStyleLbl="revTx" presStyleIdx="3" presStyleCnt="9"/>
      <dgm:spPr/>
    </dgm:pt>
    <dgm:pt modelId="{CC0D12F4-6F6D-D24E-846F-B1D8C62B56D1}" type="pres">
      <dgm:prSet presAssocID="{A8837C90-29C2-4B39-B224-A0803BD9950B}" presName="vert1" presStyleCnt="0"/>
      <dgm:spPr/>
    </dgm:pt>
    <dgm:pt modelId="{81B7873E-C89A-F04F-A1CA-76AE0DC491F4}" type="pres">
      <dgm:prSet presAssocID="{53B4CDD1-3C17-4FFB-ABF1-D5C703D87F81}" presName="thickLine" presStyleLbl="alignNode1" presStyleIdx="4" presStyleCnt="9"/>
      <dgm:spPr/>
    </dgm:pt>
    <dgm:pt modelId="{787B916E-E1D3-2842-8C2C-140B1BE59ACA}" type="pres">
      <dgm:prSet presAssocID="{53B4CDD1-3C17-4FFB-ABF1-D5C703D87F81}" presName="horz1" presStyleCnt="0"/>
      <dgm:spPr/>
    </dgm:pt>
    <dgm:pt modelId="{61486EE8-2D53-874E-8079-90B85414A73E}" type="pres">
      <dgm:prSet presAssocID="{53B4CDD1-3C17-4FFB-ABF1-D5C703D87F81}" presName="tx1" presStyleLbl="revTx" presStyleIdx="4" presStyleCnt="9"/>
      <dgm:spPr/>
    </dgm:pt>
    <dgm:pt modelId="{2941F5A0-218F-024A-96F6-449D742E129E}" type="pres">
      <dgm:prSet presAssocID="{53B4CDD1-3C17-4FFB-ABF1-D5C703D87F81}" presName="vert1" presStyleCnt="0"/>
      <dgm:spPr/>
    </dgm:pt>
    <dgm:pt modelId="{66D4E99C-A30A-1E40-86A5-6C10314D5C43}" type="pres">
      <dgm:prSet presAssocID="{92A78C2E-E648-4C06-B171-C6B70ACD00F2}" presName="thickLine" presStyleLbl="alignNode1" presStyleIdx="5" presStyleCnt="9"/>
      <dgm:spPr/>
    </dgm:pt>
    <dgm:pt modelId="{2B7339CD-08B5-D742-B8AC-B9A402FA3DCF}" type="pres">
      <dgm:prSet presAssocID="{92A78C2E-E648-4C06-B171-C6B70ACD00F2}" presName="horz1" presStyleCnt="0"/>
      <dgm:spPr/>
    </dgm:pt>
    <dgm:pt modelId="{1F92C98F-4786-8743-83BC-D2DBAE0FBF88}" type="pres">
      <dgm:prSet presAssocID="{92A78C2E-E648-4C06-B171-C6B70ACD00F2}" presName="tx1" presStyleLbl="revTx" presStyleIdx="5" presStyleCnt="9"/>
      <dgm:spPr/>
    </dgm:pt>
    <dgm:pt modelId="{7A94FD32-F949-1046-A702-F5A25BA51BA7}" type="pres">
      <dgm:prSet presAssocID="{92A78C2E-E648-4C06-B171-C6B70ACD00F2}" presName="vert1" presStyleCnt="0"/>
      <dgm:spPr/>
    </dgm:pt>
    <dgm:pt modelId="{288A0C96-83C9-5D47-8376-506811B7E738}" type="pres">
      <dgm:prSet presAssocID="{873D941E-B236-44D8-8493-3510FB8E7A75}" presName="thickLine" presStyleLbl="alignNode1" presStyleIdx="6" presStyleCnt="9"/>
      <dgm:spPr/>
    </dgm:pt>
    <dgm:pt modelId="{22F48D26-5477-9A45-910E-CA62AF30730B}" type="pres">
      <dgm:prSet presAssocID="{873D941E-B236-44D8-8493-3510FB8E7A75}" presName="horz1" presStyleCnt="0"/>
      <dgm:spPr/>
    </dgm:pt>
    <dgm:pt modelId="{7E9F8529-B64A-4B44-B074-62E420DDB7CA}" type="pres">
      <dgm:prSet presAssocID="{873D941E-B236-44D8-8493-3510FB8E7A75}" presName="tx1" presStyleLbl="revTx" presStyleIdx="6" presStyleCnt="9"/>
      <dgm:spPr/>
    </dgm:pt>
    <dgm:pt modelId="{592547A3-EBA3-FE46-B269-522EE028C19A}" type="pres">
      <dgm:prSet presAssocID="{873D941E-B236-44D8-8493-3510FB8E7A75}" presName="vert1" presStyleCnt="0"/>
      <dgm:spPr/>
    </dgm:pt>
    <dgm:pt modelId="{AD2108D2-90E4-D54A-B9A1-29102F3B6D4C}" type="pres">
      <dgm:prSet presAssocID="{630B23A4-4113-45EA-AFD1-19E82F8F3121}" presName="thickLine" presStyleLbl="alignNode1" presStyleIdx="7" presStyleCnt="9"/>
      <dgm:spPr/>
    </dgm:pt>
    <dgm:pt modelId="{EBEC12CE-5223-884A-B0C4-FB11FC8E7C17}" type="pres">
      <dgm:prSet presAssocID="{630B23A4-4113-45EA-AFD1-19E82F8F3121}" presName="horz1" presStyleCnt="0"/>
      <dgm:spPr/>
    </dgm:pt>
    <dgm:pt modelId="{B417EA29-8372-6B48-9321-FE4D16323B5A}" type="pres">
      <dgm:prSet presAssocID="{630B23A4-4113-45EA-AFD1-19E82F8F3121}" presName="tx1" presStyleLbl="revTx" presStyleIdx="7" presStyleCnt="9"/>
      <dgm:spPr/>
    </dgm:pt>
    <dgm:pt modelId="{D6D78894-ABE9-1547-913C-30677426A3CB}" type="pres">
      <dgm:prSet presAssocID="{630B23A4-4113-45EA-AFD1-19E82F8F3121}" presName="vert1" presStyleCnt="0"/>
      <dgm:spPr/>
    </dgm:pt>
    <dgm:pt modelId="{A0DA8DB8-A83B-B344-9F64-7AFF5C196325}" type="pres">
      <dgm:prSet presAssocID="{F1CAD32F-B94B-43C3-BD62-767047AF7881}" presName="thickLine" presStyleLbl="alignNode1" presStyleIdx="8" presStyleCnt="9"/>
      <dgm:spPr/>
    </dgm:pt>
    <dgm:pt modelId="{0EFFAF67-27A6-3B43-8986-A2095A1D9551}" type="pres">
      <dgm:prSet presAssocID="{F1CAD32F-B94B-43C3-BD62-767047AF7881}" presName="horz1" presStyleCnt="0"/>
      <dgm:spPr/>
    </dgm:pt>
    <dgm:pt modelId="{2A2B831B-F8CD-3B44-85BF-9A5012000946}" type="pres">
      <dgm:prSet presAssocID="{F1CAD32F-B94B-43C3-BD62-767047AF7881}" presName="tx1" presStyleLbl="revTx" presStyleIdx="8" presStyleCnt="9"/>
      <dgm:spPr/>
    </dgm:pt>
    <dgm:pt modelId="{F982760B-FF0B-AE4D-A8FF-821C099DFCAF}" type="pres">
      <dgm:prSet presAssocID="{F1CAD32F-B94B-43C3-BD62-767047AF7881}" presName="vert1" presStyleCnt="0"/>
      <dgm:spPr/>
    </dgm:pt>
  </dgm:ptLst>
  <dgm:cxnLst>
    <dgm:cxn modelId="{9B852104-2C1F-4231-B98D-7519FBDC3EA1}" srcId="{80D75ACD-CDBD-4253-91D0-8242D459B025}" destId="{3EF57FF6-EC5E-47C5-A819-20414E551945}" srcOrd="2" destOrd="0" parTransId="{BE75030D-DE17-4356-B831-9CE67A695380}" sibTransId="{AAEFAD78-3E90-4F8E-9EF4-058569596391}"/>
    <dgm:cxn modelId="{8CB65C11-A65F-3C4B-8F79-30BEEB4BA5FE}" type="presOf" srcId="{A8837C90-29C2-4B39-B224-A0803BD9950B}" destId="{86424BCA-36C9-2740-87F8-9C398BBB5A4A}" srcOrd="0" destOrd="0" presId="urn:microsoft.com/office/officeart/2008/layout/LinedList"/>
    <dgm:cxn modelId="{11B33921-B102-1241-83BF-491DCD826ADA}" type="presOf" srcId="{53B4CDD1-3C17-4FFB-ABF1-D5C703D87F81}" destId="{61486EE8-2D53-874E-8079-90B85414A73E}" srcOrd="0" destOrd="0" presId="urn:microsoft.com/office/officeart/2008/layout/LinedList"/>
    <dgm:cxn modelId="{2BB7062D-0852-CE40-883D-BFC28AA8730A}" type="presOf" srcId="{80BEF09C-C57A-4009-B03B-D54991019E1C}" destId="{0BA0E803-D2FE-BD49-8E94-55F2FB0B0B61}" srcOrd="0" destOrd="0" presId="urn:microsoft.com/office/officeart/2008/layout/LinedList"/>
    <dgm:cxn modelId="{A382A641-1E11-410F-B4D6-B006FA4E49B1}" srcId="{80D75ACD-CDBD-4253-91D0-8242D459B025}" destId="{A8837C90-29C2-4B39-B224-A0803BD9950B}" srcOrd="3" destOrd="0" parTransId="{B4373B94-DB23-45D6-87B2-11CE507070B1}" sibTransId="{3CF271EC-09DC-4F2F-90A5-EDD5E208BDB1}"/>
    <dgm:cxn modelId="{2B7FF145-4AE6-49D6-BDCD-BE78CDD3DF27}" srcId="{80D75ACD-CDBD-4253-91D0-8242D459B025}" destId="{61064F23-FFC5-4983-A86B-437060C74A0E}" srcOrd="0" destOrd="0" parTransId="{D0CCD282-1E32-49C4-B003-8B284D450D57}" sibTransId="{0933B372-2007-49FD-8031-A7BD6A978635}"/>
    <dgm:cxn modelId="{97A8AF4F-3839-8243-9D18-15D70330975B}" type="presOf" srcId="{F1CAD32F-B94B-43C3-BD62-767047AF7881}" destId="{2A2B831B-F8CD-3B44-85BF-9A5012000946}" srcOrd="0" destOrd="0" presId="urn:microsoft.com/office/officeart/2008/layout/LinedList"/>
    <dgm:cxn modelId="{F7193E62-CD00-DB44-87B1-598BB37358EA}" type="presOf" srcId="{630B23A4-4113-45EA-AFD1-19E82F8F3121}" destId="{B417EA29-8372-6B48-9321-FE4D16323B5A}" srcOrd="0" destOrd="0" presId="urn:microsoft.com/office/officeart/2008/layout/LinedList"/>
    <dgm:cxn modelId="{B3AC5578-4114-A148-8723-6B8677E98677}" type="presOf" srcId="{3EF57FF6-EC5E-47C5-A819-20414E551945}" destId="{73F9CD90-2177-BE4C-B10E-9B7EC01F34B7}" srcOrd="0" destOrd="0" presId="urn:microsoft.com/office/officeart/2008/layout/LinedList"/>
    <dgm:cxn modelId="{0C64847C-60B1-5649-AB53-E4EFF46D679C}" type="presOf" srcId="{61064F23-FFC5-4983-A86B-437060C74A0E}" destId="{031BAAA3-CB53-9345-9601-909F5C15607E}" srcOrd="0" destOrd="0" presId="urn:microsoft.com/office/officeart/2008/layout/LinedList"/>
    <dgm:cxn modelId="{29C8EA83-C84C-4711-9169-80EF673B491F}" srcId="{80D75ACD-CDBD-4253-91D0-8242D459B025}" destId="{92A78C2E-E648-4C06-B171-C6B70ACD00F2}" srcOrd="5" destOrd="0" parTransId="{2871A3E6-3E97-4147-9AD1-B51BC3C21EEE}" sibTransId="{F9C717E6-27EA-48B0-8886-588A6DE38853}"/>
    <dgm:cxn modelId="{2BAF3F8A-165E-484E-83D0-E0705BC1676B}" srcId="{80D75ACD-CDBD-4253-91D0-8242D459B025}" destId="{873D941E-B236-44D8-8493-3510FB8E7A75}" srcOrd="6" destOrd="0" parTransId="{B00A590D-EA8A-42BD-BE3C-FC8614262D0F}" sibTransId="{B93598B4-C21C-4049-BCE9-EE1FC48B6D43}"/>
    <dgm:cxn modelId="{9D8D47A4-D6F9-4738-B85D-D055E128F72F}" srcId="{80D75ACD-CDBD-4253-91D0-8242D459B025}" destId="{80BEF09C-C57A-4009-B03B-D54991019E1C}" srcOrd="1" destOrd="0" parTransId="{8ADDEA6C-B627-4367-A835-2884F6EEE3CF}" sibTransId="{898E172F-26F7-42D6-A787-E4C7870B1794}"/>
    <dgm:cxn modelId="{AF8233B6-B501-5645-AC30-5700FE79FB55}" type="presOf" srcId="{92A78C2E-E648-4C06-B171-C6B70ACD00F2}" destId="{1F92C98F-4786-8743-83BC-D2DBAE0FBF88}" srcOrd="0" destOrd="0" presId="urn:microsoft.com/office/officeart/2008/layout/LinedList"/>
    <dgm:cxn modelId="{1C5E45B7-A46C-C845-93C6-D1ED72999982}" type="presOf" srcId="{873D941E-B236-44D8-8493-3510FB8E7A75}" destId="{7E9F8529-B64A-4B44-B074-62E420DDB7CA}" srcOrd="0" destOrd="0" presId="urn:microsoft.com/office/officeart/2008/layout/LinedList"/>
    <dgm:cxn modelId="{B8BC9EDA-66DC-4750-BB1B-9D32B455396A}" srcId="{80D75ACD-CDBD-4253-91D0-8242D459B025}" destId="{53B4CDD1-3C17-4FFB-ABF1-D5C703D87F81}" srcOrd="4" destOrd="0" parTransId="{CADCFA66-C438-48AE-AD81-3CB8308CB255}" sibTransId="{889CA987-B034-4584-9F91-2E9568AC9401}"/>
    <dgm:cxn modelId="{523111EB-6872-466E-994E-43FD05529A46}" srcId="{80D75ACD-CDBD-4253-91D0-8242D459B025}" destId="{630B23A4-4113-45EA-AFD1-19E82F8F3121}" srcOrd="7" destOrd="0" parTransId="{95C65DE7-083D-43DE-B511-24C3AB219BBE}" sibTransId="{185CDCD2-347E-4B41-9DFA-89AE155F8E74}"/>
    <dgm:cxn modelId="{2E286EF0-08DB-D04E-B315-014FC7CA9DA9}" type="presOf" srcId="{80D75ACD-CDBD-4253-91D0-8242D459B025}" destId="{A9965E2D-04EF-8749-82AE-114EE37CEADB}" srcOrd="0" destOrd="0" presId="urn:microsoft.com/office/officeart/2008/layout/LinedList"/>
    <dgm:cxn modelId="{BC6205F5-9F6C-43F8-B29D-2686D21F4E66}" srcId="{80D75ACD-CDBD-4253-91D0-8242D459B025}" destId="{F1CAD32F-B94B-43C3-BD62-767047AF7881}" srcOrd="8" destOrd="0" parTransId="{B91AE14D-5447-4B71-807C-520C087FA6BE}" sibTransId="{C699C532-9B68-4C44-AFBE-6013E4AF6029}"/>
    <dgm:cxn modelId="{94B2C18F-DDA9-1A40-AE8F-DDB1D4E01BAE}" type="presParOf" srcId="{A9965E2D-04EF-8749-82AE-114EE37CEADB}" destId="{0729024B-FFBE-1B41-A3F7-964CA4307293}" srcOrd="0" destOrd="0" presId="urn:microsoft.com/office/officeart/2008/layout/LinedList"/>
    <dgm:cxn modelId="{E2F6DB22-19F1-BE4E-A261-F8943FA9A8E4}" type="presParOf" srcId="{A9965E2D-04EF-8749-82AE-114EE37CEADB}" destId="{61F9CEA9-25AB-A14E-8C5E-DA1C5E5F6DFD}" srcOrd="1" destOrd="0" presId="urn:microsoft.com/office/officeart/2008/layout/LinedList"/>
    <dgm:cxn modelId="{D6F068E0-B1F0-8B4E-9FF9-50FEF6972C83}" type="presParOf" srcId="{61F9CEA9-25AB-A14E-8C5E-DA1C5E5F6DFD}" destId="{031BAAA3-CB53-9345-9601-909F5C15607E}" srcOrd="0" destOrd="0" presId="urn:microsoft.com/office/officeart/2008/layout/LinedList"/>
    <dgm:cxn modelId="{22543740-E4E9-CC43-8302-A7F51A8920A2}" type="presParOf" srcId="{61F9CEA9-25AB-A14E-8C5E-DA1C5E5F6DFD}" destId="{CB5EEA40-B0DB-C441-9377-50D6D831D662}" srcOrd="1" destOrd="0" presId="urn:microsoft.com/office/officeart/2008/layout/LinedList"/>
    <dgm:cxn modelId="{0C939088-9CEB-1740-B771-E902CA89FC0D}" type="presParOf" srcId="{A9965E2D-04EF-8749-82AE-114EE37CEADB}" destId="{E52BF864-DE67-594E-856C-159437D94647}" srcOrd="2" destOrd="0" presId="urn:microsoft.com/office/officeart/2008/layout/LinedList"/>
    <dgm:cxn modelId="{90F53641-CF10-5D49-8757-1CB38F51BA2F}" type="presParOf" srcId="{A9965E2D-04EF-8749-82AE-114EE37CEADB}" destId="{5451D76B-ED72-6C44-AC1E-6A1F51A6CDBD}" srcOrd="3" destOrd="0" presId="urn:microsoft.com/office/officeart/2008/layout/LinedList"/>
    <dgm:cxn modelId="{BAC1AEE0-F5DE-FA45-9351-EC76F6D0FCFF}" type="presParOf" srcId="{5451D76B-ED72-6C44-AC1E-6A1F51A6CDBD}" destId="{0BA0E803-D2FE-BD49-8E94-55F2FB0B0B61}" srcOrd="0" destOrd="0" presId="urn:microsoft.com/office/officeart/2008/layout/LinedList"/>
    <dgm:cxn modelId="{9897C24A-0332-1C49-ADC9-90DB2F31A497}" type="presParOf" srcId="{5451D76B-ED72-6C44-AC1E-6A1F51A6CDBD}" destId="{83319A75-C71C-5B47-B3DF-F9C8F603E992}" srcOrd="1" destOrd="0" presId="urn:microsoft.com/office/officeart/2008/layout/LinedList"/>
    <dgm:cxn modelId="{0E158635-85D5-D34E-AB22-EC776BBD7157}" type="presParOf" srcId="{A9965E2D-04EF-8749-82AE-114EE37CEADB}" destId="{5778E2F3-5C88-CD41-9C3E-1CB0EDB4E06A}" srcOrd="4" destOrd="0" presId="urn:microsoft.com/office/officeart/2008/layout/LinedList"/>
    <dgm:cxn modelId="{D194F33D-C237-784C-B754-31ECEB0E7059}" type="presParOf" srcId="{A9965E2D-04EF-8749-82AE-114EE37CEADB}" destId="{B8CF492B-2174-2C4E-85AD-1E147715F28A}" srcOrd="5" destOrd="0" presId="urn:microsoft.com/office/officeart/2008/layout/LinedList"/>
    <dgm:cxn modelId="{C60905BB-46CB-B442-9F6C-128A1379D108}" type="presParOf" srcId="{B8CF492B-2174-2C4E-85AD-1E147715F28A}" destId="{73F9CD90-2177-BE4C-B10E-9B7EC01F34B7}" srcOrd="0" destOrd="0" presId="urn:microsoft.com/office/officeart/2008/layout/LinedList"/>
    <dgm:cxn modelId="{C9B0D162-63C5-7644-BE4C-05E28ACEF3B2}" type="presParOf" srcId="{B8CF492B-2174-2C4E-85AD-1E147715F28A}" destId="{8AE0274A-9EBB-AB4C-83FC-B9C5D1FBBBA3}" srcOrd="1" destOrd="0" presId="urn:microsoft.com/office/officeart/2008/layout/LinedList"/>
    <dgm:cxn modelId="{FC9F7430-B248-804D-905E-ADF8F37D5A06}" type="presParOf" srcId="{A9965E2D-04EF-8749-82AE-114EE37CEADB}" destId="{3D7BD2A9-5F48-4045-BB2F-041B0A14AF47}" srcOrd="6" destOrd="0" presId="urn:microsoft.com/office/officeart/2008/layout/LinedList"/>
    <dgm:cxn modelId="{FF59217D-1D63-B84C-ABD7-104C043A8D9E}" type="presParOf" srcId="{A9965E2D-04EF-8749-82AE-114EE37CEADB}" destId="{DCB7C30D-24B5-524B-AB1C-252DE961D8BA}" srcOrd="7" destOrd="0" presId="urn:microsoft.com/office/officeart/2008/layout/LinedList"/>
    <dgm:cxn modelId="{C8571CE9-50A6-1A43-AF45-82A3D8BC92A1}" type="presParOf" srcId="{DCB7C30D-24B5-524B-AB1C-252DE961D8BA}" destId="{86424BCA-36C9-2740-87F8-9C398BBB5A4A}" srcOrd="0" destOrd="0" presId="urn:microsoft.com/office/officeart/2008/layout/LinedList"/>
    <dgm:cxn modelId="{AFDA4003-A0AF-9143-9BA1-E4333B1BD757}" type="presParOf" srcId="{DCB7C30D-24B5-524B-AB1C-252DE961D8BA}" destId="{CC0D12F4-6F6D-D24E-846F-B1D8C62B56D1}" srcOrd="1" destOrd="0" presId="urn:microsoft.com/office/officeart/2008/layout/LinedList"/>
    <dgm:cxn modelId="{E9387913-D2AD-5948-A984-0C457E167F88}" type="presParOf" srcId="{A9965E2D-04EF-8749-82AE-114EE37CEADB}" destId="{81B7873E-C89A-F04F-A1CA-76AE0DC491F4}" srcOrd="8" destOrd="0" presId="urn:microsoft.com/office/officeart/2008/layout/LinedList"/>
    <dgm:cxn modelId="{C72CB0D9-1373-BA43-ADA5-0FF2FD4E04BC}" type="presParOf" srcId="{A9965E2D-04EF-8749-82AE-114EE37CEADB}" destId="{787B916E-E1D3-2842-8C2C-140B1BE59ACA}" srcOrd="9" destOrd="0" presId="urn:microsoft.com/office/officeart/2008/layout/LinedList"/>
    <dgm:cxn modelId="{E36449A9-6FDE-B646-96B4-0FFC2D622B0A}" type="presParOf" srcId="{787B916E-E1D3-2842-8C2C-140B1BE59ACA}" destId="{61486EE8-2D53-874E-8079-90B85414A73E}" srcOrd="0" destOrd="0" presId="urn:microsoft.com/office/officeart/2008/layout/LinedList"/>
    <dgm:cxn modelId="{FBF509BF-00B0-8345-9B21-A84715DC5522}" type="presParOf" srcId="{787B916E-E1D3-2842-8C2C-140B1BE59ACA}" destId="{2941F5A0-218F-024A-96F6-449D742E129E}" srcOrd="1" destOrd="0" presId="urn:microsoft.com/office/officeart/2008/layout/LinedList"/>
    <dgm:cxn modelId="{8555FCF9-F946-0B42-B3D3-C68993FFCC0C}" type="presParOf" srcId="{A9965E2D-04EF-8749-82AE-114EE37CEADB}" destId="{66D4E99C-A30A-1E40-86A5-6C10314D5C43}" srcOrd="10" destOrd="0" presId="urn:microsoft.com/office/officeart/2008/layout/LinedList"/>
    <dgm:cxn modelId="{92160FD5-16B0-314F-90D1-629195B3C432}" type="presParOf" srcId="{A9965E2D-04EF-8749-82AE-114EE37CEADB}" destId="{2B7339CD-08B5-D742-B8AC-B9A402FA3DCF}" srcOrd="11" destOrd="0" presId="urn:microsoft.com/office/officeart/2008/layout/LinedList"/>
    <dgm:cxn modelId="{43F7DEBF-8321-954F-918F-63D9BF3ED039}" type="presParOf" srcId="{2B7339CD-08B5-D742-B8AC-B9A402FA3DCF}" destId="{1F92C98F-4786-8743-83BC-D2DBAE0FBF88}" srcOrd="0" destOrd="0" presId="urn:microsoft.com/office/officeart/2008/layout/LinedList"/>
    <dgm:cxn modelId="{ABA978A6-FCF3-6F44-9CC7-EEE9A7CE7D01}" type="presParOf" srcId="{2B7339CD-08B5-D742-B8AC-B9A402FA3DCF}" destId="{7A94FD32-F949-1046-A702-F5A25BA51BA7}" srcOrd="1" destOrd="0" presId="urn:microsoft.com/office/officeart/2008/layout/LinedList"/>
    <dgm:cxn modelId="{FDA4EA0C-E34D-EA4B-989B-70592F514F6D}" type="presParOf" srcId="{A9965E2D-04EF-8749-82AE-114EE37CEADB}" destId="{288A0C96-83C9-5D47-8376-506811B7E738}" srcOrd="12" destOrd="0" presId="urn:microsoft.com/office/officeart/2008/layout/LinedList"/>
    <dgm:cxn modelId="{213BE4AE-D08E-A245-8C83-681FC47ADBFC}" type="presParOf" srcId="{A9965E2D-04EF-8749-82AE-114EE37CEADB}" destId="{22F48D26-5477-9A45-910E-CA62AF30730B}" srcOrd="13" destOrd="0" presId="urn:microsoft.com/office/officeart/2008/layout/LinedList"/>
    <dgm:cxn modelId="{2EC6C89F-EEDB-6C42-BD65-808C8D09FB4E}" type="presParOf" srcId="{22F48D26-5477-9A45-910E-CA62AF30730B}" destId="{7E9F8529-B64A-4B44-B074-62E420DDB7CA}" srcOrd="0" destOrd="0" presId="urn:microsoft.com/office/officeart/2008/layout/LinedList"/>
    <dgm:cxn modelId="{AFD6D021-AACA-C644-BD07-E47CCCCDB6D0}" type="presParOf" srcId="{22F48D26-5477-9A45-910E-CA62AF30730B}" destId="{592547A3-EBA3-FE46-B269-522EE028C19A}" srcOrd="1" destOrd="0" presId="urn:microsoft.com/office/officeart/2008/layout/LinedList"/>
    <dgm:cxn modelId="{0279FF01-1F50-AC46-A648-DD5A99A87269}" type="presParOf" srcId="{A9965E2D-04EF-8749-82AE-114EE37CEADB}" destId="{AD2108D2-90E4-D54A-B9A1-29102F3B6D4C}" srcOrd="14" destOrd="0" presId="urn:microsoft.com/office/officeart/2008/layout/LinedList"/>
    <dgm:cxn modelId="{553661B5-7D37-B042-9C9E-F6C98DA3B708}" type="presParOf" srcId="{A9965E2D-04EF-8749-82AE-114EE37CEADB}" destId="{EBEC12CE-5223-884A-B0C4-FB11FC8E7C17}" srcOrd="15" destOrd="0" presId="urn:microsoft.com/office/officeart/2008/layout/LinedList"/>
    <dgm:cxn modelId="{76512EEB-0840-1C46-A4C5-C8C57AB7A51D}" type="presParOf" srcId="{EBEC12CE-5223-884A-B0C4-FB11FC8E7C17}" destId="{B417EA29-8372-6B48-9321-FE4D16323B5A}" srcOrd="0" destOrd="0" presId="urn:microsoft.com/office/officeart/2008/layout/LinedList"/>
    <dgm:cxn modelId="{08642360-44E2-5941-B36E-7D48F206D516}" type="presParOf" srcId="{EBEC12CE-5223-884A-B0C4-FB11FC8E7C17}" destId="{D6D78894-ABE9-1547-913C-30677426A3CB}" srcOrd="1" destOrd="0" presId="urn:microsoft.com/office/officeart/2008/layout/LinedList"/>
    <dgm:cxn modelId="{BBF63ED7-78C5-0C45-BAA8-823DF46767D5}" type="presParOf" srcId="{A9965E2D-04EF-8749-82AE-114EE37CEADB}" destId="{A0DA8DB8-A83B-B344-9F64-7AFF5C196325}" srcOrd="16" destOrd="0" presId="urn:microsoft.com/office/officeart/2008/layout/LinedList"/>
    <dgm:cxn modelId="{19415D4F-9FFF-6149-AA14-2A01ECCFDE6A}" type="presParOf" srcId="{A9965E2D-04EF-8749-82AE-114EE37CEADB}" destId="{0EFFAF67-27A6-3B43-8986-A2095A1D9551}" srcOrd="17" destOrd="0" presId="urn:microsoft.com/office/officeart/2008/layout/LinedList"/>
    <dgm:cxn modelId="{543E6752-FE97-DF47-BB74-98B916C8AD6A}" type="presParOf" srcId="{0EFFAF67-27A6-3B43-8986-A2095A1D9551}" destId="{2A2B831B-F8CD-3B44-85BF-9A5012000946}" srcOrd="0" destOrd="0" presId="urn:microsoft.com/office/officeart/2008/layout/LinedList"/>
    <dgm:cxn modelId="{B0A62537-1D34-8949-9DA3-546B2D3C70E3}" type="presParOf" srcId="{0EFFAF67-27A6-3B43-8986-A2095A1D9551}" destId="{F982760B-FF0B-AE4D-A8FF-821C099DFC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23D5F-F8A1-4663-B91B-D9C6F4476C3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386EAA8-4860-48F7-A5A9-E6BE2EB46174}">
      <dgm:prSet/>
      <dgm:spPr/>
      <dgm:t>
        <a:bodyPr/>
        <a:lstStyle/>
        <a:p>
          <a:r>
            <a:rPr lang="en-US"/>
            <a:t>Evangelism vs Discipleship &gt; our responses will change based on a person’s relationships with God </a:t>
          </a:r>
        </a:p>
      </dgm:t>
    </dgm:pt>
    <dgm:pt modelId="{D23B46CB-95F5-4DC2-921D-9FEF36E91D0B}" type="parTrans" cxnId="{A3FF328C-59AD-4932-944B-170A90AE245E}">
      <dgm:prSet/>
      <dgm:spPr/>
      <dgm:t>
        <a:bodyPr/>
        <a:lstStyle/>
        <a:p>
          <a:endParaRPr lang="en-US"/>
        </a:p>
      </dgm:t>
    </dgm:pt>
    <dgm:pt modelId="{2C16BAE5-DFAF-425E-8CAE-FE818826C1AF}" type="sibTrans" cxnId="{A3FF328C-59AD-4932-944B-170A90AE245E}">
      <dgm:prSet/>
      <dgm:spPr/>
      <dgm:t>
        <a:bodyPr/>
        <a:lstStyle/>
        <a:p>
          <a:endParaRPr lang="en-US"/>
        </a:p>
      </dgm:t>
    </dgm:pt>
    <dgm:pt modelId="{EF2D0E90-80DE-4B9B-8EC9-A70F52D95D6A}">
      <dgm:prSet/>
      <dgm:spPr/>
      <dgm:t>
        <a:bodyPr/>
        <a:lstStyle/>
        <a:p>
          <a:r>
            <a:rPr lang="en-US"/>
            <a:t>Scripture doesn’t have to be used as a quick fix to people’s problems </a:t>
          </a:r>
        </a:p>
      </dgm:t>
    </dgm:pt>
    <dgm:pt modelId="{85D544A6-192F-44CF-9396-52B99FE1DFE0}" type="parTrans" cxnId="{82700EBE-E110-4E20-B502-AFE0D8CD7C20}">
      <dgm:prSet/>
      <dgm:spPr/>
      <dgm:t>
        <a:bodyPr/>
        <a:lstStyle/>
        <a:p>
          <a:endParaRPr lang="en-US"/>
        </a:p>
      </dgm:t>
    </dgm:pt>
    <dgm:pt modelId="{A393F182-6724-48C5-ACB0-B70EC7476455}" type="sibTrans" cxnId="{82700EBE-E110-4E20-B502-AFE0D8CD7C20}">
      <dgm:prSet/>
      <dgm:spPr/>
      <dgm:t>
        <a:bodyPr/>
        <a:lstStyle/>
        <a:p>
          <a:endParaRPr lang="en-US"/>
        </a:p>
      </dgm:t>
    </dgm:pt>
    <dgm:pt modelId="{D831823A-BFF4-4EDB-8DAE-23532B4F822F}">
      <dgm:prSet/>
      <dgm:spPr/>
      <dgm:t>
        <a:bodyPr/>
        <a:lstStyle/>
        <a:p>
          <a:r>
            <a:rPr lang="en-US"/>
            <a:t>We can use Scripture to point back to truths and provide direction to other’s lives </a:t>
          </a:r>
        </a:p>
      </dgm:t>
    </dgm:pt>
    <dgm:pt modelId="{59BCFDCF-0737-450D-AA4C-54458367B1A3}" type="parTrans" cxnId="{77A85E37-BC5A-41B9-BCA4-C7FA02529A2A}">
      <dgm:prSet/>
      <dgm:spPr/>
      <dgm:t>
        <a:bodyPr/>
        <a:lstStyle/>
        <a:p>
          <a:endParaRPr lang="en-US"/>
        </a:p>
      </dgm:t>
    </dgm:pt>
    <dgm:pt modelId="{A1B3F5C8-9A63-4800-8A31-6691644081FF}" type="sibTrans" cxnId="{77A85E37-BC5A-41B9-BCA4-C7FA02529A2A}">
      <dgm:prSet/>
      <dgm:spPr/>
      <dgm:t>
        <a:bodyPr/>
        <a:lstStyle/>
        <a:p>
          <a:endParaRPr lang="en-US"/>
        </a:p>
      </dgm:t>
    </dgm:pt>
    <dgm:pt modelId="{CD31AD33-CB06-4F95-8FBB-1AD2D6C0A155}">
      <dgm:prSet/>
      <dgm:spPr/>
      <dgm:t>
        <a:bodyPr/>
        <a:lstStyle/>
        <a:p>
          <a:r>
            <a:rPr lang="en-US"/>
            <a:t>We can use Scripture passages to help people see how truths can apply to their lives and see how the Bible relates to what they are going through </a:t>
          </a:r>
        </a:p>
      </dgm:t>
    </dgm:pt>
    <dgm:pt modelId="{B53F5510-294E-493F-907C-0907586F85A8}" type="parTrans" cxnId="{CDF5DC6D-2162-488A-A28D-D8215741B151}">
      <dgm:prSet/>
      <dgm:spPr/>
      <dgm:t>
        <a:bodyPr/>
        <a:lstStyle/>
        <a:p>
          <a:endParaRPr lang="en-US"/>
        </a:p>
      </dgm:t>
    </dgm:pt>
    <dgm:pt modelId="{831F4B9C-808F-4EBE-9E7B-A39A3D24FC6D}" type="sibTrans" cxnId="{CDF5DC6D-2162-488A-A28D-D8215741B151}">
      <dgm:prSet/>
      <dgm:spPr/>
      <dgm:t>
        <a:bodyPr/>
        <a:lstStyle/>
        <a:p>
          <a:endParaRPr lang="en-US"/>
        </a:p>
      </dgm:t>
    </dgm:pt>
    <dgm:pt modelId="{8BCB2F87-B3FD-4CE2-A831-12FE35BF106C}">
      <dgm:prSet/>
      <dgm:spPr/>
      <dgm:t>
        <a:bodyPr/>
        <a:lstStyle/>
        <a:p>
          <a:r>
            <a:rPr lang="en-US"/>
            <a:t>Prayer is one of the easiest ways to start sharing Scriptural truths with believers and nonbelievers (don’t forget the power of intercessory prayer)</a:t>
          </a:r>
        </a:p>
      </dgm:t>
    </dgm:pt>
    <dgm:pt modelId="{7CFEB4DC-A997-4576-B35C-0DD788792E30}" type="parTrans" cxnId="{C49575EA-B686-4A75-83AA-DC0A93402FA4}">
      <dgm:prSet/>
      <dgm:spPr/>
      <dgm:t>
        <a:bodyPr/>
        <a:lstStyle/>
        <a:p>
          <a:endParaRPr lang="en-US"/>
        </a:p>
      </dgm:t>
    </dgm:pt>
    <dgm:pt modelId="{4B459415-0161-4430-9255-78919D615AA7}" type="sibTrans" cxnId="{C49575EA-B686-4A75-83AA-DC0A93402FA4}">
      <dgm:prSet/>
      <dgm:spPr/>
      <dgm:t>
        <a:bodyPr/>
        <a:lstStyle/>
        <a:p>
          <a:endParaRPr lang="en-US"/>
        </a:p>
      </dgm:t>
    </dgm:pt>
    <dgm:pt modelId="{153F3E66-D170-724A-BB88-AF8D998E2CEB}" type="pres">
      <dgm:prSet presAssocID="{71B23D5F-F8A1-4663-B91B-D9C6F4476C36}" presName="vert0" presStyleCnt="0">
        <dgm:presLayoutVars>
          <dgm:dir/>
          <dgm:animOne val="branch"/>
          <dgm:animLvl val="lvl"/>
        </dgm:presLayoutVars>
      </dgm:prSet>
      <dgm:spPr/>
    </dgm:pt>
    <dgm:pt modelId="{AB0E80DE-66E9-4044-AFE8-02AD9372056A}" type="pres">
      <dgm:prSet presAssocID="{B386EAA8-4860-48F7-A5A9-E6BE2EB46174}" presName="thickLine" presStyleLbl="alignNode1" presStyleIdx="0" presStyleCnt="5"/>
      <dgm:spPr/>
    </dgm:pt>
    <dgm:pt modelId="{E5A0D27D-C8E9-6548-AA69-BD9C39DD3EE7}" type="pres">
      <dgm:prSet presAssocID="{B386EAA8-4860-48F7-A5A9-E6BE2EB46174}" presName="horz1" presStyleCnt="0"/>
      <dgm:spPr/>
    </dgm:pt>
    <dgm:pt modelId="{C5E386B7-6C4B-604C-A13A-B4C6048F0E52}" type="pres">
      <dgm:prSet presAssocID="{B386EAA8-4860-48F7-A5A9-E6BE2EB46174}" presName="tx1" presStyleLbl="revTx" presStyleIdx="0" presStyleCnt="5"/>
      <dgm:spPr/>
    </dgm:pt>
    <dgm:pt modelId="{199DC14B-94CC-424C-9586-70414F956526}" type="pres">
      <dgm:prSet presAssocID="{B386EAA8-4860-48F7-A5A9-E6BE2EB46174}" presName="vert1" presStyleCnt="0"/>
      <dgm:spPr/>
    </dgm:pt>
    <dgm:pt modelId="{C1031010-6F91-9343-96FD-1ECF9D85E01A}" type="pres">
      <dgm:prSet presAssocID="{EF2D0E90-80DE-4B9B-8EC9-A70F52D95D6A}" presName="thickLine" presStyleLbl="alignNode1" presStyleIdx="1" presStyleCnt="5"/>
      <dgm:spPr/>
    </dgm:pt>
    <dgm:pt modelId="{E68611AB-6FCD-B746-8BAE-322AF1B2A26A}" type="pres">
      <dgm:prSet presAssocID="{EF2D0E90-80DE-4B9B-8EC9-A70F52D95D6A}" presName="horz1" presStyleCnt="0"/>
      <dgm:spPr/>
    </dgm:pt>
    <dgm:pt modelId="{124A4508-FD9F-9F41-8356-7F86960305A8}" type="pres">
      <dgm:prSet presAssocID="{EF2D0E90-80DE-4B9B-8EC9-A70F52D95D6A}" presName="tx1" presStyleLbl="revTx" presStyleIdx="1" presStyleCnt="5"/>
      <dgm:spPr/>
    </dgm:pt>
    <dgm:pt modelId="{932C829F-EAFB-F14C-BCA0-F1C48F1141D1}" type="pres">
      <dgm:prSet presAssocID="{EF2D0E90-80DE-4B9B-8EC9-A70F52D95D6A}" presName="vert1" presStyleCnt="0"/>
      <dgm:spPr/>
    </dgm:pt>
    <dgm:pt modelId="{40EAE25F-BD0B-7647-A5CD-FA0DF9030FC6}" type="pres">
      <dgm:prSet presAssocID="{D831823A-BFF4-4EDB-8DAE-23532B4F822F}" presName="thickLine" presStyleLbl="alignNode1" presStyleIdx="2" presStyleCnt="5"/>
      <dgm:spPr/>
    </dgm:pt>
    <dgm:pt modelId="{A03C1217-CFB4-B04C-9D42-25232AD48F3D}" type="pres">
      <dgm:prSet presAssocID="{D831823A-BFF4-4EDB-8DAE-23532B4F822F}" presName="horz1" presStyleCnt="0"/>
      <dgm:spPr/>
    </dgm:pt>
    <dgm:pt modelId="{3196E9A0-72AE-734B-BDF8-50164AC91EB3}" type="pres">
      <dgm:prSet presAssocID="{D831823A-BFF4-4EDB-8DAE-23532B4F822F}" presName="tx1" presStyleLbl="revTx" presStyleIdx="2" presStyleCnt="5"/>
      <dgm:spPr/>
    </dgm:pt>
    <dgm:pt modelId="{93C921F7-AEDF-D94B-A763-CB4947981004}" type="pres">
      <dgm:prSet presAssocID="{D831823A-BFF4-4EDB-8DAE-23532B4F822F}" presName="vert1" presStyleCnt="0"/>
      <dgm:spPr/>
    </dgm:pt>
    <dgm:pt modelId="{6BF04F87-15CD-7B4F-A772-CDFFA9F0E48F}" type="pres">
      <dgm:prSet presAssocID="{CD31AD33-CB06-4F95-8FBB-1AD2D6C0A155}" presName="thickLine" presStyleLbl="alignNode1" presStyleIdx="3" presStyleCnt="5"/>
      <dgm:spPr/>
    </dgm:pt>
    <dgm:pt modelId="{073FBC44-262F-5F49-9AE9-C59325FD66E8}" type="pres">
      <dgm:prSet presAssocID="{CD31AD33-CB06-4F95-8FBB-1AD2D6C0A155}" presName="horz1" presStyleCnt="0"/>
      <dgm:spPr/>
    </dgm:pt>
    <dgm:pt modelId="{E5233A68-CF89-6D49-BDE3-E44139C918D7}" type="pres">
      <dgm:prSet presAssocID="{CD31AD33-CB06-4F95-8FBB-1AD2D6C0A155}" presName="tx1" presStyleLbl="revTx" presStyleIdx="3" presStyleCnt="5"/>
      <dgm:spPr/>
    </dgm:pt>
    <dgm:pt modelId="{9B332DC6-5109-A94A-8821-87384F052A3D}" type="pres">
      <dgm:prSet presAssocID="{CD31AD33-CB06-4F95-8FBB-1AD2D6C0A155}" presName="vert1" presStyleCnt="0"/>
      <dgm:spPr/>
    </dgm:pt>
    <dgm:pt modelId="{A565646E-15BE-164D-AD96-5A4B02932F5E}" type="pres">
      <dgm:prSet presAssocID="{8BCB2F87-B3FD-4CE2-A831-12FE35BF106C}" presName="thickLine" presStyleLbl="alignNode1" presStyleIdx="4" presStyleCnt="5"/>
      <dgm:spPr/>
    </dgm:pt>
    <dgm:pt modelId="{6428959D-FBE9-014A-8E3A-980111F25D87}" type="pres">
      <dgm:prSet presAssocID="{8BCB2F87-B3FD-4CE2-A831-12FE35BF106C}" presName="horz1" presStyleCnt="0"/>
      <dgm:spPr/>
    </dgm:pt>
    <dgm:pt modelId="{120C81A0-74BC-BC4F-9621-3A6997461A01}" type="pres">
      <dgm:prSet presAssocID="{8BCB2F87-B3FD-4CE2-A831-12FE35BF106C}" presName="tx1" presStyleLbl="revTx" presStyleIdx="4" presStyleCnt="5"/>
      <dgm:spPr/>
    </dgm:pt>
    <dgm:pt modelId="{E5ABF328-219A-6741-B8AF-C7836BF2B4C1}" type="pres">
      <dgm:prSet presAssocID="{8BCB2F87-B3FD-4CE2-A831-12FE35BF106C}" presName="vert1" presStyleCnt="0"/>
      <dgm:spPr/>
    </dgm:pt>
  </dgm:ptLst>
  <dgm:cxnLst>
    <dgm:cxn modelId="{77A85E37-BC5A-41B9-BCA4-C7FA02529A2A}" srcId="{71B23D5F-F8A1-4663-B91B-D9C6F4476C36}" destId="{D831823A-BFF4-4EDB-8DAE-23532B4F822F}" srcOrd="2" destOrd="0" parTransId="{59BCFDCF-0737-450D-AA4C-54458367B1A3}" sibTransId="{A1B3F5C8-9A63-4800-8A31-6691644081FF}"/>
    <dgm:cxn modelId="{CDF5DC6D-2162-488A-A28D-D8215741B151}" srcId="{71B23D5F-F8A1-4663-B91B-D9C6F4476C36}" destId="{CD31AD33-CB06-4F95-8FBB-1AD2D6C0A155}" srcOrd="3" destOrd="0" parTransId="{B53F5510-294E-493F-907C-0907586F85A8}" sibTransId="{831F4B9C-808F-4EBE-9E7B-A39A3D24FC6D}"/>
    <dgm:cxn modelId="{2C3EEC77-019C-1E47-B6E3-EF1392E5C9CA}" type="presOf" srcId="{71B23D5F-F8A1-4663-B91B-D9C6F4476C36}" destId="{153F3E66-D170-724A-BB88-AF8D998E2CEB}" srcOrd="0" destOrd="0" presId="urn:microsoft.com/office/officeart/2008/layout/LinedList"/>
    <dgm:cxn modelId="{A3FF328C-59AD-4932-944B-170A90AE245E}" srcId="{71B23D5F-F8A1-4663-B91B-D9C6F4476C36}" destId="{B386EAA8-4860-48F7-A5A9-E6BE2EB46174}" srcOrd="0" destOrd="0" parTransId="{D23B46CB-95F5-4DC2-921D-9FEF36E91D0B}" sibTransId="{2C16BAE5-DFAF-425E-8CAE-FE818826C1AF}"/>
    <dgm:cxn modelId="{86DA2E90-FDE4-0742-ACBC-C2EAD0272845}" type="presOf" srcId="{D831823A-BFF4-4EDB-8DAE-23532B4F822F}" destId="{3196E9A0-72AE-734B-BDF8-50164AC91EB3}" srcOrd="0" destOrd="0" presId="urn:microsoft.com/office/officeart/2008/layout/LinedList"/>
    <dgm:cxn modelId="{82700EBE-E110-4E20-B502-AFE0D8CD7C20}" srcId="{71B23D5F-F8A1-4663-B91B-D9C6F4476C36}" destId="{EF2D0E90-80DE-4B9B-8EC9-A70F52D95D6A}" srcOrd="1" destOrd="0" parTransId="{85D544A6-192F-44CF-9396-52B99FE1DFE0}" sibTransId="{A393F182-6724-48C5-ACB0-B70EC7476455}"/>
    <dgm:cxn modelId="{691CE3C3-E05E-C545-86B8-F7D54CADAD56}" type="presOf" srcId="{B386EAA8-4860-48F7-A5A9-E6BE2EB46174}" destId="{C5E386B7-6C4B-604C-A13A-B4C6048F0E52}" srcOrd="0" destOrd="0" presId="urn:microsoft.com/office/officeart/2008/layout/LinedList"/>
    <dgm:cxn modelId="{BF44CEC9-6839-1840-89A6-F67E4D89B49D}" type="presOf" srcId="{CD31AD33-CB06-4F95-8FBB-1AD2D6C0A155}" destId="{E5233A68-CF89-6D49-BDE3-E44139C918D7}" srcOrd="0" destOrd="0" presId="urn:microsoft.com/office/officeart/2008/layout/LinedList"/>
    <dgm:cxn modelId="{C49575EA-B686-4A75-83AA-DC0A93402FA4}" srcId="{71B23D5F-F8A1-4663-B91B-D9C6F4476C36}" destId="{8BCB2F87-B3FD-4CE2-A831-12FE35BF106C}" srcOrd="4" destOrd="0" parTransId="{7CFEB4DC-A997-4576-B35C-0DD788792E30}" sibTransId="{4B459415-0161-4430-9255-78919D615AA7}"/>
    <dgm:cxn modelId="{99088DEF-262A-7146-9C59-B16C7F903CDC}" type="presOf" srcId="{8BCB2F87-B3FD-4CE2-A831-12FE35BF106C}" destId="{120C81A0-74BC-BC4F-9621-3A6997461A01}" srcOrd="0" destOrd="0" presId="urn:microsoft.com/office/officeart/2008/layout/LinedList"/>
    <dgm:cxn modelId="{EAADCEFC-FE69-CE44-9925-4CF96BA20EDB}" type="presOf" srcId="{EF2D0E90-80DE-4B9B-8EC9-A70F52D95D6A}" destId="{124A4508-FD9F-9F41-8356-7F86960305A8}" srcOrd="0" destOrd="0" presId="urn:microsoft.com/office/officeart/2008/layout/LinedList"/>
    <dgm:cxn modelId="{0E988328-73E0-F842-AEA7-E2A4E12A74A4}" type="presParOf" srcId="{153F3E66-D170-724A-BB88-AF8D998E2CEB}" destId="{AB0E80DE-66E9-4044-AFE8-02AD9372056A}" srcOrd="0" destOrd="0" presId="urn:microsoft.com/office/officeart/2008/layout/LinedList"/>
    <dgm:cxn modelId="{02695D7E-2A77-544B-8CE6-62B06F6F1D6E}" type="presParOf" srcId="{153F3E66-D170-724A-BB88-AF8D998E2CEB}" destId="{E5A0D27D-C8E9-6548-AA69-BD9C39DD3EE7}" srcOrd="1" destOrd="0" presId="urn:microsoft.com/office/officeart/2008/layout/LinedList"/>
    <dgm:cxn modelId="{B57F4C95-E79F-B847-BEC6-36ABB5992459}" type="presParOf" srcId="{E5A0D27D-C8E9-6548-AA69-BD9C39DD3EE7}" destId="{C5E386B7-6C4B-604C-A13A-B4C6048F0E52}" srcOrd="0" destOrd="0" presId="urn:microsoft.com/office/officeart/2008/layout/LinedList"/>
    <dgm:cxn modelId="{C920522E-E091-9F4E-9FC5-66DBB2874D08}" type="presParOf" srcId="{E5A0D27D-C8E9-6548-AA69-BD9C39DD3EE7}" destId="{199DC14B-94CC-424C-9586-70414F956526}" srcOrd="1" destOrd="0" presId="urn:microsoft.com/office/officeart/2008/layout/LinedList"/>
    <dgm:cxn modelId="{3D2C2FB8-874F-AB43-950E-B49FE70AC072}" type="presParOf" srcId="{153F3E66-D170-724A-BB88-AF8D998E2CEB}" destId="{C1031010-6F91-9343-96FD-1ECF9D85E01A}" srcOrd="2" destOrd="0" presId="urn:microsoft.com/office/officeart/2008/layout/LinedList"/>
    <dgm:cxn modelId="{606268C2-A887-9E42-850A-AC719B44B4A4}" type="presParOf" srcId="{153F3E66-D170-724A-BB88-AF8D998E2CEB}" destId="{E68611AB-6FCD-B746-8BAE-322AF1B2A26A}" srcOrd="3" destOrd="0" presId="urn:microsoft.com/office/officeart/2008/layout/LinedList"/>
    <dgm:cxn modelId="{19110884-4941-454E-BCF4-12B9BD437BB0}" type="presParOf" srcId="{E68611AB-6FCD-B746-8BAE-322AF1B2A26A}" destId="{124A4508-FD9F-9F41-8356-7F86960305A8}" srcOrd="0" destOrd="0" presId="urn:microsoft.com/office/officeart/2008/layout/LinedList"/>
    <dgm:cxn modelId="{74B302EF-3BE7-4C4E-AF72-0E99A5909199}" type="presParOf" srcId="{E68611AB-6FCD-B746-8BAE-322AF1B2A26A}" destId="{932C829F-EAFB-F14C-BCA0-F1C48F1141D1}" srcOrd="1" destOrd="0" presId="urn:microsoft.com/office/officeart/2008/layout/LinedList"/>
    <dgm:cxn modelId="{C3A5DFF5-A3E2-A54E-A706-2DBCC63397E0}" type="presParOf" srcId="{153F3E66-D170-724A-BB88-AF8D998E2CEB}" destId="{40EAE25F-BD0B-7647-A5CD-FA0DF9030FC6}" srcOrd="4" destOrd="0" presId="urn:microsoft.com/office/officeart/2008/layout/LinedList"/>
    <dgm:cxn modelId="{3DD692D4-9A03-7C44-AE3C-C8A789D6BBC2}" type="presParOf" srcId="{153F3E66-D170-724A-BB88-AF8D998E2CEB}" destId="{A03C1217-CFB4-B04C-9D42-25232AD48F3D}" srcOrd="5" destOrd="0" presId="urn:microsoft.com/office/officeart/2008/layout/LinedList"/>
    <dgm:cxn modelId="{36D3F62B-998D-5B45-B993-3516A8296F13}" type="presParOf" srcId="{A03C1217-CFB4-B04C-9D42-25232AD48F3D}" destId="{3196E9A0-72AE-734B-BDF8-50164AC91EB3}" srcOrd="0" destOrd="0" presId="urn:microsoft.com/office/officeart/2008/layout/LinedList"/>
    <dgm:cxn modelId="{74E321A4-FECE-3147-B8FE-684FD94E2994}" type="presParOf" srcId="{A03C1217-CFB4-B04C-9D42-25232AD48F3D}" destId="{93C921F7-AEDF-D94B-A763-CB4947981004}" srcOrd="1" destOrd="0" presId="urn:microsoft.com/office/officeart/2008/layout/LinedList"/>
    <dgm:cxn modelId="{94E80C10-A940-E249-BCF0-72DBFB8A3F32}" type="presParOf" srcId="{153F3E66-D170-724A-BB88-AF8D998E2CEB}" destId="{6BF04F87-15CD-7B4F-A772-CDFFA9F0E48F}" srcOrd="6" destOrd="0" presId="urn:microsoft.com/office/officeart/2008/layout/LinedList"/>
    <dgm:cxn modelId="{5F20F280-647B-D746-93D4-1921EB30756D}" type="presParOf" srcId="{153F3E66-D170-724A-BB88-AF8D998E2CEB}" destId="{073FBC44-262F-5F49-9AE9-C59325FD66E8}" srcOrd="7" destOrd="0" presId="urn:microsoft.com/office/officeart/2008/layout/LinedList"/>
    <dgm:cxn modelId="{56F7F782-1B19-7246-8B52-3DE2936005C0}" type="presParOf" srcId="{073FBC44-262F-5F49-9AE9-C59325FD66E8}" destId="{E5233A68-CF89-6D49-BDE3-E44139C918D7}" srcOrd="0" destOrd="0" presId="urn:microsoft.com/office/officeart/2008/layout/LinedList"/>
    <dgm:cxn modelId="{E8342FFF-CDAE-5C40-BB28-A19ED4BF8148}" type="presParOf" srcId="{073FBC44-262F-5F49-9AE9-C59325FD66E8}" destId="{9B332DC6-5109-A94A-8821-87384F052A3D}" srcOrd="1" destOrd="0" presId="urn:microsoft.com/office/officeart/2008/layout/LinedList"/>
    <dgm:cxn modelId="{85D7683B-E972-3D43-87DD-81E3F48CAF62}" type="presParOf" srcId="{153F3E66-D170-724A-BB88-AF8D998E2CEB}" destId="{A565646E-15BE-164D-AD96-5A4B02932F5E}" srcOrd="8" destOrd="0" presId="urn:microsoft.com/office/officeart/2008/layout/LinedList"/>
    <dgm:cxn modelId="{B331ABE2-EFC3-3B48-B392-62FCC70F8451}" type="presParOf" srcId="{153F3E66-D170-724A-BB88-AF8D998E2CEB}" destId="{6428959D-FBE9-014A-8E3A-980111F25D87}" srcOrd="9" destOrd="0" presId="urn:microsoft.com/office/officeart/2008/layout/LinedList"/>
    <dgm:cxn modelId="{5C756EB8-0220-8140-AD3D-781F34A1A273}" type="presParOf" srcId="{6428959D-FBE9-014A-8E3A-980111F25D87}" destId="{120C81A0-74BC-BC4F-9621-3A6997461A01}" srcOrd="0" destOrd="0" presId="urn:microsoft.com/office/officeart/2008/layout/LinedList"/>
    <dgm:cxn modelId="{75B0901F-25A8-4841-B23E-7EE6903C136E}" type="presParOf" srcId="{6428959D-FBE9-014A-8E3A-980111F25D87}" destId="{E5ABF328-219A-6741-B8AF-C7836BF2B4C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9024B-FFBE-1B41-A3F7-964CA4307293}">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1BAAA3-CB53-9345-9601-909F5C15607E}">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How we view people matters; individual and eternal creations of God </a:t>
          </a:r>
        </a:p>
      </dsp:txBody>
      <dsp:txXfrm>
        <a:off x="0" y="531"/>
        <a:ext cx="10515600" cy="483363"/>
      </dsp:txXfrm>
    </dsp:sp>
    <dsp:sp modelId="{E52BF864-DE67-594E-856C-159437D94647}">
      <dsp:nvSpPr>
        <dsp:cNvPr id="0" name=""/>
        <dsp:cNvSpPr/>
      </dsp:nvSpPr>
      <dsp:spPr>
        <a:xfrm>
          <a:off x="0" y="4838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0E803-D2FE-BD49-8E94-55F2FB0B0B61}">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Stories not Stereotypes</a:t>
          </a:r>
        </a:p>
      </dsp:txBody>
      <dsp:txXfrm>
        <a:off x="0" y="483895"/>
        <a:ext cx="10515600" cy="483363"/>
      </dsp:txXfrm>
    </dsp:sp>
    <dsp:sp modelId="{5778E2F3-5C88-CD41-9C3E-1CB0EDB4E06A}">
      <dsp:nvSpPr>
        <dsp:cNvPr id="0" name=""/>
        <dsp:cNvSpPr/>
      </dsp:nvSpPr>
      <dsp:spPr>
        <a:xfrm>
          <a:off x="0" y="96725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9CD90-2177-BE4C-B10E-9B7EC01F34B7}">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Busyness &amp; Priorities, make the time </a:t>
          </a:r>
        </a:p>
      </dsp:txBody>
      <dsp:txXfrm>
        <a:off x="0" y="967259"/>
        <a:ext cx="10515600" cy="483363"/>
      </dsp:txXfrm>
    </dsp:sp>
    <dsp:sp modelId="{3D7BD2A9-5F48-4045-BB2F-041B0A14AF47}">
      <dsp:nvSpPr>
        <dsp:cNvPr id="0" name=""/>
        <dsp:cNvSpPr/>
      </dsp:nvSpPr>
      <dsp:spPr>
        <a:xfrm>
          <a:off x="0" y="14506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24BCA-36C9-2740-87F8-9C398BBB5A4A}">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Neighboring pushes us out of our comfort zone</a:t>
          </a:r>
        </a:p>
      </dsp:txBody>
      <dsp:txXfrm>
        <a:off x="0" y="1450623"/>
        <a:ext cx="10515600" cy="483363"/>
      </dsp:txXfrm>
    </dsp:sp>
    <dsp:sp modelId="{81B7873E-C89A-F04F-A1CA-76AE0DC491F4}">
      <dsp:nvSpPr>
        <dsp:cNvPr id="0" name=""/>
        <dsp:cNvSpPr/>
      </dsp:nvSpPr>
      <dsp:spPr>
        <a:xfrm>
          <a:off x="0" y="1933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86EE8-2D53-874E-8079-90B85414A73E}">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You may not have a gift, but you can have a value </a:t>
          </a:r>
        </a:p>
      </dsp:txBody>
      <dsp:txXfrm>
        <a:off x="0" y="1933987"/>
        <a:ext cx="10515600" cy="483363"/>
      </dsp:txXfrm>
    </dsp:sp>
    <dsp:sp modelId="{66D4E99C-A30A-1E40-86A5-6C10314D5C43}">
      <dsp:nvSpPr>
        <dsp:cNvPr id="0" name=""/>
        <dsp:cNvSpPr/>
      </dsp:nvSpPr>
      <dsp:spPr>
        <a:xfrm>
          <a:off x="0" y="24173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2C98F-4786-8743-83BC-D2DBAE0FBF88}">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Use your talents well &amp; let other’s use theirs to build reciprocal community, relationships aren’t one sided </a:t>
          </a:r>
        </a:p>
      </dsp:txBody>
      <dsp:txXfrm>
        <a:off x="0" y="2417350"/>
        <a:ext cx="10515600" cy="483363"/>
      </dsp:txXfrm>
    </dsp:sp>
    <dsp:sp modelId="{288A0C96-83C9-5D47-8376-506811B7E738}">
      <dsp:nvSpPr>
        <dsp:cNvPr id="0" name=""/>
        <dsp:cNvSpPr/>
      </dsp:nvSpPr>
      <dsp:spPr>
        <a:xfrm>
          <a:off x="0" y="29007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F8529-B64A-4B44-B074-62E420DDB7CA}">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Small things make a big difference for people, check in and remember details</a:t>
          </a:r>
        </a:p>
      </dsp:txBody>
      <dsp:txXfrm>
        <a:off x="0" y="2900714"/>
        <a:ext cx="10515600" cy="483363"/>
      </dsp:txXfrm>
    </dsp:sp>
    <dsp:sp modelId="{AD2108D2-90E4-D54A-B9A1-29102F3B6D4C}">
      <dsp:nvSpPr>
        <dsp:cNvPr id="0" name=""/>
        <dsp:cNvSpPr/>
      </dsp:nvSpPr>
      <dsp:spPr>
        <a:xfrm>
          <a:off x="0" y="338407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7EA29-8372-6B48-9321-FE4D16323B5A}">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Relationships mean conflict. – listening well doesn’t equal always affirming   </a:t>
          </a:r>
        </a:p>
      </dsp:txBody>
      <dsp:txXfrm>
        <a:off x="0" y="3384078"/>
        <a:ext cx="10515600" cy="483363"/>
      </dsp:txXfrm>
    </dsp:sp>
    <dsp:sp modelId="{A0DA8DB8-A83B-B344-9F64-7AFF5C196325}">
      <dsp:nvSpPr>
        <dsp:cNvPr id="0" name=""/>
        <dsp:cNvSpPr/>
      </dsp:nvSpPr>
      <dsp:spPr>
        <a:xfrm>
          <a:off x="0" y="38674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B831B-F8CD-3B44-85BF-9A5012000946}">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Relationships take work and effort to start and maintain</a:t>
          </a:r>
        </a:p>
      </dsp:txBody>
      <dsp:txXfrm>
        <a:off x="0" y="3867442"/>
        <a:ext cx="10515600" cy="483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E80DE-66E9-4044-AFE8-02AD9372056A}">
      <dsp:nvSpPr>
        <dsp:cNvPr id="0" name=""/>
        <dsp:cNvSpPr/>
      </dsp:nvSpPr>
      <dsp:spPr>
        <a:xfrm>
          <a:off x="0" y="584"/>
          <a:ext cx="49191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386B7-6C4B-604C-A13A-B4C6048F0E52}">
      <dsp:nvSpPr>
        <dsp:cNvPr id="0" name=""/>
        <dsp:cNvSpPr/>
      </dsp:nvSpPr>
      <dsp:spPr>
        <a:xfrm>
          <a:off x="0" y="584"/>
          <a:ext cx="4919108" cy="95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Evangelism vs Discipleship &gt; our responses will change based on a person’s relationships with God </a:t>
          </a:r>
        </a:p>
      </dsp:txBody>
      <dsp:txXfrm>
        <a:off x="0" y="584"/>
        <a:ext cx="4919108" cy="958171"/>
      </dsp:txXfrm>
    </dsp:sp>
    <dsp:sp modelId="{C1031010-6F91-9343-96FD-1ECF9D85E01A}">
      <dsp:nvSpPr>
        <dsp:cNvPr id="0" name=""/>
        <dsp:cNvSpPr/>
      </dsp:nvSpPr>
      <dsp:spPr>
        <a:xfrm>
          <a:off x="0" y="958756"/>
          <a:ext cx="49191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A4508-FD9F-9F41-8356-7F86960305A8}">
      <dsp:nvSpPr>
        <dsp:cNvPr id="0" name=""/>
        <dsp:cNvSpPr/>
      </dsp:nvSpPr>
      <dsp:spPr>
        <a:xfrm>
          <a:off x="0" y="958756"/>
          <a:ext cx="4919108" cy="95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Scripture doesn’t have to be used as a quick fix to people’s problems </a:t>
          </a:r>
        </a:p>
      </dsp:txBody>
      <dsp:txXfrm>
        <a:off x="0" y="958756"/>
        <a:ext cx="4919108" cy="958171"/>
      </dsp:txXfrm>
    </dsp:sp>
    <dsp:sp modelId="{40EAE25F-BD0B-7647-A5CD-FA0DF9030FC6}">
      <dsp:nvSpPr>
        <dsp:cNvPr id="0" name=""/>
        <dsp:cNvSpPr/>
      </dsp:nvSpPr>
      <dsp:spPr>
        <a:xfrm>
          <a:off x="0" y="1916927"/>
          <a:ext cx="49191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6E9A0-72AE-734B-BDF8-50164AC91EB3}">
      <dsp:nvSpPr>
        <dsp:cNvPr id="0" name=""/>
        <dsp:cNvSpPr/>
      </dsp:nvSpPr>
      <dsp:spPr>
        <a:xfrm>
          <a:off x="0" y="1916927"/>
          <a:ext cx="4919108" cy="95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We can use Scripture to point back to truths and provide direction to other’s lives </a:t>
          </a:r>
        </a:p>
      </dsp:txBody>
      <dsp:txXfrm>
        <a:off x="0" y="1916927"/>
        <a:ext cx="4919108" cy="958171"/>
      </dsp:txXfrm>
    </dsp:sp>
    <dsp:sp modelId="{6BF04F87-15CD-7B4F-A772-CDFFA9F0E48F}">
      <dsp:nvSpPr>
        <dsp:cNvPr id="0" name=""/>
        <dsp:cNvSpPr/>
      </dsp:nvSpPr>
      <dsp:spPr>
        <a:xfrm>
          <a:off x="0" y="2875099"/>
          <a:ext cx="49191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33A68-CF89-6D49-BDE3-E44139C918D7}">
      <dsp:nvSpPr>
        <dsp:cNvPr id="0" name=""/>
        <dsp:cNvSpPr/>
      </dsp:nvSpPr>
      <dsp:spPr>
        <a:xfrm>
          <a:off x="0" y="2875099"/>
          <a:ext cx="4919108" cy="95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We can use Scripture passages to help people see how truths can apply to their lives and see how the Bible relates to what they are going through </a:t>
          </a:r>
        </a:p>
      </dsp:txBody>
      <dsp:txXfrm>
        <a:off x="0" y="2875099"/>
        <a:ext cx="4919108" cy="958171"/>
      </dsp:txXfrm>
    </dsp:sp>
    <dsp:sp modelId="{A565646E-15BE-164D-AD96-5A4B02932F5E}">
      <dsp:nvSpPr>
        <dsp:cNvPr id="0" name=""/>
        <dsp:cNvSpPr/>
      </dsp:nvSpPr>
      <dsp:spPr>
        <a:xfrm>
          <a:off x="0" y="3833270"/>
          <a:ext cx="49191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0C81A0-74BC-BC4F-9621-3A6997461A01}">
      <dsp:nvSpPr>
        <dsp:cNvPr id="0" name=""/>
        <dsp:cNvSpPr/>
      </dsp:nvSpPr>
      <dsp:spPr>
        <a:xfrm>
          <a:off x="0" y="3833270"/>
          <a:ext cx="4919108" cy="95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Prayer is one of the easiest ways to start sharing Scriptural truths with believers and nonbelievers (don’t forget the power of intercessory prayer)</a:t>
          </a:r>
        </a:p>
      </dsp:txBody>
      <dsp:txXfrm>
        <a:off x="0" y="3833270"/>
        <a:ext cx="4919108" cy="9581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885BC-CE0B-BE4A-AA96-D5BC1FF03AE0}" type="datetimeFigureOut">
              <a:rPr lang="en-US" smtClean="0"/>
              <a:t>9/30/23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7F131-A7CC-F348-B4F8-F87D28CA6ADD}" type="slidenum">
              <a:rPr lang="en-US" smtClean="0"/>
              <a:t>‹#›</a:t>
            </a:fld>
            <a:endParaRPr lang="en-US"/>
          </a:p>
        </p:txBody>
      </p:sp>
    </p:spTree>
    <p:extLst>
      <p:ext uri="{BB962C8B-B14F-4D97-AF65-F5344CB8AC3E}">
        <p14:creationId xmlns:p14="http://schemas.microsoft.com/office/powerpoint/2010/main" val="281708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2+corinthians+5&amp;version=NI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dreads.com/work/quotes/63199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E7F131-A7CC-F348-B4F8-F87D28CA6ADD}" type="slidenum">
              <a:rPr lang="en-US" smtClean="0"/>
              <a:t>2</a:t>
            </a:fld>
            <a:endParaRPr lang="en-US"/>
          </a:p>
        </p:txBody>
      </p:sp>
    </p:spTree>
    <p:extLst>
      <p:ext uri="{BB962C8B-B14F-4D97-AF65-F5344CB8AC3E}">
        <p14:creationId xmlns:p14="http://schemas.microsoft.com/office/powerpoint/2010/main" val="208592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lay down some general principles, but there can be no automatic application. If we are truly personal, as created by God, then each individual will differ from everyone else. Therefore, each person must be dealt with as an individual, not a case or statistic or machine. If we would work with these people, we cannot apply the things we have dealt with in this book mechanically. We must look to the Lord in prayer and to the work of the Holy Spirit, for the effective use of these things”. Francis Shaeffer, the God Who is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181818"/>
                </a:solidFill>
                <a:effectLst/>
                <a:latin typeface="Merriweather" panose="020F0502020204030204" pitchFamily="34" charset="0"/>
              </a:rPr>
              <a:t>“It is a serious thing to live in a society of possible gods and goddesses, to remember that the dullest most uninteresting person you can talk to may one day be a creature </a:t>
            </a:r>
            <a:r>
              <a:rPr lang="en-US" sz="2800" b="0" i="0" dirty="0" err="1">
                <a:solidFill>
                  <a:srgbClr val="181818"/>
                </a:solidFill>
                <a:effectLst/>
                <a:latin typeface="Merriweather" panose="020F0502020204030204" pitchFamily="34" charset="0"/>
              </a:rPr>
              <a:t>which,if</a:t>
            </a:r>
            <a:r>
              <a:rPr lang="en-US" sz="2800" b="0" i="0" dirty="0">
                <a:solidFill>
                  <a:srgbClr val="181818"/>
                </a:solidFill>
                <a:effectLst/>
                <a:latin typeface="Merriweather" panose="020F0502020204030204" pitchFamily="34" charset="0"/>
              </a:rPr>
              <a:t> you saw it now, you would be strongly tempted to worship, or else a horror and a corruption such as you now meet, if at all, only in a nightmare. All day long we are, in some degree helping each other to one or the other of these destinations. It is in the light of these overwhelming possibilities, it is with the awe and the circumspection proper to them, that we should conduct all of our dealings with one another, all friendships, all loves, all play, all politics. There are no ordinary people. You have never talked to a mere mortal. Nations, cultures, arts, civilizations - these are mortal, and their life is to ours as the life of a gnat. But it is immortals whom we joke with, work with, marry, snub, and exploit - immortal horrors or everlasting splendors.”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16 </a:t>
            </a:r>
            <a:r>
              <a:rPr lang="en-US" sz="1800" dirty="0">
                <a:effectLst/>
                <a:latin typeface="Calibri" panose="020F0502020204030204" pitchFamily="34" charset="0"/>
                <a:ea typeface="Calibri" panose="020F0502020204030204" pitchFamily="34" charset="0"/>
                <a:cs typeface="Times New Roman" panose="02020603050405020304" pitchFamily="18" charset="0"/>
              </a:rPr>
              <a:t>So from now on we regard no one from a worldly point of view. Though we once regarded Christ in this way, we do so no longer. </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17 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Therefore, if anyone is in Christ, the new creation has come:</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8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old has gone, the new is here! </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18 </a:t>
            </a:r>
            <a:r>
              <a:rPr lang="en-US" sz="1800" dirty="0">
                <a:effectLst/>
                <a:latin typeface="Calibri" panose="020F0502020204030204" pitchFamily="34" charset="0"/>
                <a:ea typeface="Calibri" panose="020F0502020204030204" pitchFamily="34" charset="0"/>
                <a:cs typeface="Times New Roman" panose="02020603050405020304" pitchFamily="18" charset="0"/>
              </a:rPr>
              <a:t>All this is from God, who reconciled us to himself through Christ and gave us the ministry of reconciliation: </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19 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God was reconciling the world to himself in Christ, not counting people’s sins against them. And he has committed to us the message of reconciliation. </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20 </a:t>
            </a:r>
            <a:r>
              <a:rPr lang="en-US" sz="1800" dirty="0">
                <a:effectLst/>
                <a:latin typeface="Calibri" panose="020F0502020204030204" pitchFamily="34" charset="0"/>
                <a:ea typeface="Calibri" panose="020F0502020204030204" pitchFamily="34" charset="0"/>
                <a:cs typeface="Times New Roman" panose="02020603050405020304" pitchFamily="18" charset="0"/>
              </a:rPr>
              <a:t>We are therefore Christ’s ambassadors, as though God were making his appeal through us. We implore you on Christ’s behalf: Be reconciled to God. 2 Corinthians 5:16-20</a:t>
            </a:r>
          </a:p>
          <a:p>
            <a:endParaRPr lang="en-US" dirty="0"/>
          </a:p>
        </p:txBody>
      </p:sp>
      <p:sp>
        <p:nvSpPr>
          <p:cNvPr id="4" name="Slide Number Placeholder 3"/>
          <p:cNvSpPr>
            <a:spLocks noGrp="1"/>
          </p:cNvSpPr>
          <p:nvPr>
            <p:ph type="sldNum" sz="quarter" idx="5"/>
          </p:nvPr>
        </p:nvSpPr>
        <p:spPr/>
        <p:txBody>
          <a:bodyPr/>
          <a:lstStyle/>
          <a:p>
            <a:fld id="{D2E7F131-A7CC-F348-B4F8-F87D28CA6ADD}" type="slidenum">
              <a:rPr lang="en-US" smtClean="0"/>
              <a:t>3</a:t>
            </a:fld>
            <a:endParaRPr lang="en-US"/>
          </a:p>
        </p:txBody>
      </p:sp>
    </p:spTree>
    <p:extLst>
      <p:ext uri="{BB962C8B-B14F-4D97-AF65-F5344CB8AC3E}">
        <p14:creationId xmlns:p14="http://schemas.microsoft.com/office/powerpoint/2010/main" val="12401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“Is it not amazing: though we know the power of the Holy Spirit can be ours, we still ape the world’s wisdom, trust its forms of publicity and its noise, and imitate its ways of manipulating men! If we try to influence the world by using its methods, we are doing the Lord’s work in the flesh. If we put activity, even good activity, at the center rather than trusting God, then there may be the power of the world, but we will lack the power of the Holy Spirit. The key question is this: As we work for God in this fallen world, what are we trusting in? To trust in particular methods is to copy the world and to remove ourselves from the tremendous promise that we have something different—the power of the Holy Spirit rather than the power of human technique.”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Francis A. Schaeffer, </a:t>
            </a:r>
            <a:r>
              <a:rPr lang="en-US" sz="12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No Little People</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BB6F59-162D-CC42-B846-2D1F04E4E63E}" type="slidenum">
              <a:rPr lang="en-US" smtClean="0"/>
              <a:t>4</a:t>
            </a:fld>
            <a:endParaRPr lang="en-US"/>
          </a:p>
        </p:txBody>
      </p:sp>
    </p:spTree>
    <p:extLst>
      <p:ext uri="{BB962C8B-B14F-4D97-AF65-F5344CB8AC3E}">
        <p14:creationId xmlns:p14="http://schemas.microsoft.com/office/powerpoint/2010/main" val="354917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5</a:t>
            </a:fld>
            <a:endParaRPr lang="en-US"/>
          </a:p>
        </p:txBody>
      </p:sp>
    </p:spTree>
    <p:extLst>
      <p:ext uri="{BB962C8B-B14F-4D97-AF65-F5344CB8AC3E}">
        <p14:creationId xmlns:p14="http://schemas.microsoft.com/office/powerpoint/2010/main" val="276633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77A4-CA9C-31CC-F656-CCA176B12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65C988-9E2C-77E2-6823-D62357C47A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C58D9-F4F9-0968-9837-E433B2FBD9CC}"/>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5" name="Footer Placeholder 4">
            <a:extLst>
              <a:ext uri="{FF2B5EF4-FFF2-40B4-BE49-F238E27FC236}">
                <a16:creationId xmlns:a16="http://schemas.microsoft.com/office/drawing/2014/main" id="{D15DB852-7E94-513B-F554-1122E70AB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E7206-9E49-E2AC-A1D0-CCAF80A2CD17}"/>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119963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9EE7-7E0D-1599-E6CE-B9CFD7D2D1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3E11C8-ABB5-E9B3-C967-4729289F94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3059E-7FA7-0C33-600A-517DDA670342}"/>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5" name="Footer Placeholder 4">
            <a:extLst>
              <a:ext uri="{FF2B5EF4-FFF2-40B4-BE49-F238E27FC236}">
                <a16:creationId xmlns:a16="http://schemas.microsoft.com/office/drawing/2014/main" id="{9AD5B625-82C9-53D4-E8D9-58A297B2D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6AC0E-921B-0EBD-7032-CB906036677A}"/>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147924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58586-D74E-3EFA-724C-5500A9EA6C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ED159-0BEB-6103-163B-A287D231A2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28C1E-0242-EB5E-4D3E-7228A9875497}"/>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5" name="Footer Placeholder 4">
            <a:extLst>
              <a:ext uri="{FF2B5EF4-FFF2-40B4-BE49-F238E27FC236}">
                <a16:creationId xmlns:a16="http://schemas.microsoft.com/office/drawing/2014/main" id="{537A7EA9-89F2-E108-8E4E-21F8F7E55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4880B-7A7A-AF2A-A25E-88213E6067B3}"/>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160807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F800-DEAA-9F62-E548-883B47D4E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DF003-DDC0-0499-1403-50CBA97AEC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B66DE-A874-DDB3-6A05-E7B33C2090BB}"/>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5" name="Footer Placeholder 4">
            <a:extLst>
              <a:ext uri="{FF2B5EF4-FFF2-40B4-BE49-F238E27FC236}">
                <a16:creationId xmlns:a16="http://schemas.microsoft.com/office/drawing/2014/main" id="{997CBBCD-1FE9-A608-E497-CB877E555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8C4C3-BEA0-7A96-0553-E1DC769FF1D4}"/>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379870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AAC9-C2CC-F073-0607-815BFB573F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E0C5CE-23A9-BEC0-69FF-68EEACAB9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2456C0-8DAD-7C2B-E53B-062A0AF2E467}"/>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5" name="Footer Placeholder 4">
            <a:extLst>
              <a:ext uri="{FF2B5EF4-FFF2-40B4-BE49-F238E27FC236}">
                <a16:creationId xmlns:a16="http://schemas.microsoft.com/office/drawing/2014/main" id="{FF459428-8E8E-7B54-E2AB-3E28789CD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AAFDC-D45A-54A6-5989-3C0779A52596}"/>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239909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B90C-FEB3-D7FE-3C66-397772EAF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B896E-0FAD-C4E4-370D-0F5EF3D8AC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D0BB3-3F0B-DBA1-311C-E0A94DD39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94E6C-3F65-D4E1-DA12-FA773E820F8E}"/>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6" name="Footer Placeholder 5">
            <a:extLst>
              <a:ext uri="{FF2B5EF4-FFF2-40B4-BE49-F238E27FC236}">
                <a16:creationId xmlns:a16="http://schemas.microsoft.com/office/drawing/2014/main" id="{CA3E25ED-A284-B24F-B862-DD708E590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D9D2B-22AC-7C63-4AAF-F7F5BAD08E45}"/>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64706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D44-78AA-B301-F084-A59413CD9D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86722-BDCE-2DA3-0F99-AFC90ABAB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D8A08A-D91B-2BF0-7B8A-4811D454E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29CC04-3119-351E-9F68-A2F68DE20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B8699F-709D-2FD6-F03B-99707B78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E60107-48E4-B90C-B01D-20AD8084203C}"/>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8" name="Footer Placeholder 7">
            <a:extLst>
              <a:ext uri="{FF2B5EF4-FFF2-40B4-BE49-F238E27FC236}">
                <a16:creationId xmlns:a16="http://schemas.microsoft.com/office/drawing/2014/main" id="{7D739A69-D8B9-F22D-BD32-807126D26F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0D0795-3512-685C-2B93-9F2CD3AF81A5}"/>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235646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CE15-57C9-66D5-6A71-F61DDC90AA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3543AC-0EEB-F388-D7B9-384D2482E1C1}"/>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4" name="Footer Placeholder 3">
            <a:extLst>
              <a:ext uri="{FF2B5EF4-FFF2-40B4-BE49-F238E27FC236}">
                <a16:creationId xmlns:a16="http://schemas.microsoft.com/office/drawing/2014/main" id="{B9177F41-33E0-F9E5-223C-A127299E22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C2ED1D-C667-1DBD-0D9E-65207647AAC5}"/>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308925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5D4A2-F16F-C510-480B-70EA5B5A6D20}"/>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3" name="Footer Placeholder 2">
            <a:extLst>
              <a:ext uri="{FF2B5EF4-FFF2-40B4-BE49-F238E27FC236}">
                <a16:creationId xmlns:a16="http://schemas.microsoft.com/office/drawing/2014/main" id="{ABC95F1C-045C-A174-4C8F-1B8A5537F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90B627-748A-5F22-D920-61463D6378EE}"/>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388190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AA96-6C66-15F4-99F1-4537F0ECD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B3306F-F04C-92C5-D1E0-BBB863AD7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7BE27E-B726-71FE-3475-C45CA164A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68D02-D3EB-4A34-D1AF-EB37EF41C754}"/>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6" name="Footer Placeholder 5">
            <a:extLst>
              <a:ext uri="{FF2B5EF4-FFF2-40B4-BE49-F238E27FC236}">
                <a16:creationId xmlns:a16="http://schemas.microsoft.com/office/drawing/2014/main" id="{495E59BA-7DF7-5D76-44D7-DCA87536E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9761E-683F-BD23-691F-4842C713BAB4}"/>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407215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86A5-14E3-F035-22DA-A5B8F8CC4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D2F15C-786E-49DD-5747-31974BE94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058EFF-1D96-3596-E76C-BB6D6176E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13D63-32BA-6E59-0055-3D0CF8EDCC27}"/>
              </a:ext>
            </a:extLst>
          </p:cNvPr>
          <p:cNvSpPr>
            <a:spLocks noGrp="1"/>
          </p:cNvSpPr>
          <p:nvPr>
            <p:ph type="dt" sz="half" idx="10"/>
          </p:nvPr>
        </p:nvSpPr>
        <p:spPr/>
        <p:txBody>
          <a:bodyPr/>
          <a:lstStyle/>
          <a:p>
            <a:fld id="{7883B739-3AB4-2B46-A8C2-864EB49B8275}" type="datetimeFigureOut">
              <a:rPr lang="en-US" smtClean="0"/>
              <a:t>9/30/23</a:t>
            </a:fld>
            <a:endParaRPr lang="en-US"/>
          </a:p>
        </p:txBody>
      </p:sp>
      <p:sp>
        <p:nvSpPr>
          <p:cNvPr id="6" name="Footer Placeholder 5">
            <a:extLst>
              <a:ext uri="{FF2B5EF4-FFF2-40B4-BE49-F238E27FC236}">
                <a16:creationId xmlns:a16="http://schemas.microsoft.com/office/drawing/2014/main" id="{701DDF1F-5C4C-9FE0-6A7B-F0B00F272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BDF38-2F21-11E1-7E2F-9B2DB7D09D68}"/>
              </a:ext>
            </a:extLst>
          </p:cNvPr>
          <p:cNvSpPr>
            <a:spLocks noGrp="1"/>
          </p:cNvSpPr>
          <p:nvPr>
            <p:ph type="sldNum" sz="quarter" idx="12"/>
          </p:nvPr>
        </p:nvSpPr>
        <p:spPr/>
        <p:txBody>
          <a:bodyPr/>
          <a:lstStyle/>
          <a:p>
            <a:fld id="{EBB5A8D1-C0C8-574E-8BA6-176D50ED32A4}" type="slidenum">
              <a:rPr lang="en-US" smtClean="0"/>
              <a:t>‹#›</a:t>
            </a:fld>
            <a:endParaRPr lang="en-US"/>
          </a:p>
        </p:txBody>
      </p:sp>
    </p:spTree>
    <p:extLst>
      <p:ext uri="{BB962C8B-B14F-4D97-AF65-F5344CB8AC3E}">
        <p14:creationId xmlns:p14="http://schemas.microsoft.com/office/powerpoint/2010/main" val="173020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3BBD-E909-C2BC-27C0-2E1AFE8BE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92F7A4-EBD5-E788-98C0-4F5E4A577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CFEB9-3D06-E042-B514-C8B607A91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3B739-3AB4-2B46-A8C2-864EB49B8275}" type="datetimeFigureOut">
              <a:rPr lang="en-US" smtClean="0"/>
              <a:t>9/30/23</a:t>
            </a:fld>
            <a:endParaRPr lang="en-US"/>
          </a:p>
        </p:txBody>
      </p:sp>
      <p:sp>
        <p:nvSpPr>
          <p:cNvPr id="5" name="Footer Placeholder 4">
            <a:extLst>
              <a:ext uri="{FF2B5EF4-FFF2-40B4-BE49-F238E27FC236}">
                <a16:creationId xmlns:a16="http://schemas.microsoft.com/office/drawing/2014/main" id="{C89D2652-578A-B526-F331-7A0FB199D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AF0E60-4C87-8D3A-9B7C-0773828D1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5A8D1-C0C8-574E-8BA6-176D50ED32A4}" type="slidenum">
              <a:rPr lang="en-US" smtClean="0"/>
              <a:t>‹#›</a:t>
            </a:fld>
            <a:endParaRPr lang="en-US"/>
          </a:p>
        </p:txBody>
      </p:sp>
    </p:spTree>
    <p:extLst>
      <p:ext uri="{BB962C8B-B14F-4D97-AF65-F5344CB8AC3E}">
        <p14:creationId xmlns:p14="http://schemas.microsoft.com/office/powerpoint/2010/main" val="2159806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7C98893-43C5-7349-5FBE-A697D9173943}"/>
              </a:ext>
            </a:extLst>
          </p:cNvPr>
          <p:cNvSpPr>
            <a:spLocks noGrp="1"/>
          </p:cNvSpPr>
          <p:nvPr>
            <p:ph type="ctrTitle"/>
          </p:nvPr>
        </p:nvSpPr>
        <p:spPr>
          <a:xfrm>
            <a:off x="753925" y="1321056"/>
            <a:ext cx="10684151" cy="1991979"/>
          </a:xfrm>
        </p:spPr>
        <p:txBody>
          <a:bodyPr anchor="b">
            <a:normAutofit/>
          </a:bodyPr>
          <a:lstStyle/>
          <a:p>
            <a:r>
              <a:rPr lang="en-US" sz="5200">
                <a:solidFill>
                  <a:schemeClr val="tx2"/>
                </a:solidFill>
              </a:rPr>
              <a:t>Faith Church</a:t>
            </a:r>
          </a:p>
        </p:txBody>
      </p:sp>
      <p:sp>
        <p:nvSpPr>
          <p:cNvPr id="3" name="Subtitle 2">
            <a:extLst>
              <a:ext uri="{FF2B5EF4-FFF2-40B4-BE49-F238E27FC236}">
                <a16:creationId xmlns:a16="http://schemas.microsoft.com/office/drawing/2014/main" id="{E18908AE-5760-E83F-D12B-DE0351089CE4}"/>
              </a:ext>
            </a:extLst>
          </p:cNvPr>
          <p:cNvSpPr>
            <a:spLocks noGrp="1"/>
          </p:cNvSpPr>
          <p:nvPr>
            <p:ph type="subTitle" idx="1"/>
          </p:nvPr>
        </p:nvSpPr>
        <p:spPr>
          <a:xfrm>
            <a:off x="1361395" y="3525490"/>
            <a:ext cx="9469211" cy="865639"/>
          </a:xfrm>
        </p:spPr>
        <p:txBody>
          <a:bodyPr anchor="t">
            <a:normAutofit/>
          </a:bodyPr>
          <a:lstStyle/>
          <a:p>
            <a:r>
              <a:rPr lang="en-US">
                <a:solidFill>
                  <a:schemeClr val="tx2"/>
                </a:solidFill>
              </a:rPr>
              <a:t>Neighboring in Action</a:t>
            </a:r>
          </a:p>
          <a:p>
            <a:endParaRPr lang="en-US">
              <a:solidFill>
                <a:schemeClr val="tx2"/>
              </a:solidFill>
            </a:endParaRPr>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294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EC76-54C8-D3CB-7D20-7D23229189E0}"/>
              </a:ext>
            </a:extLst>
          </p:cNvPr>
          <p:cNvSpPr>
            <a:spLocks noGrp="1"/>
          </p:cNvSpPr>
          <p:nvPr>
            <p:ph type="title"/>
          </p:nvPr>
        </p:nvSpPr>
        <p:spPr/>
        <p:txBody>
          <a:bodyPr/>
          <a:lstStyle/>
          <a:p>
            <a:r>
              <a:rPr lang="en-US" dirty="0"/>
              <a:t>Birthdays &amp; Graduations</a:t>
            </a:r>
            <a:br>
              <a:rPr lang="en-US" dirty="0"/>
            </a:br>
            <a:endParaRPr lang="en-US" dirty="0"/>
          </a:p>
        </p:txBody>
      </p:sp>
      <p:pic>
        <p:nvPicPr>
          <p:cNvPr id="5" name="Picture 4" descr="A group of women standing in front of a house&#10;&#10;Description automatically generated">
            <a:extLst>
              <a:ext uri="{FF2B5EF4-FFF2-40B4-BE49-F238E27FC236}">
                <a16:creationId xmlns:a16="http://schemas.microsoft.com/office/drawing/2014/main" id="{0EA67D11-E4F1-DBBC-A953-B9730523D8B6}"/>
              </a:ext>
            </a:extLst>
          </p:cNvPr>
          <p:cNvPicPr>
            <a:picLocks noChangeAspect="1"/>
          </p:cNvPicPr>
          <p:nvPr/>
        </p:nvPicPr>
        <p:blipFill>
          <a:blip r:embed="rId2"/>
          <a:stretch>
            <a:fillRect/>
          </a:stretch>
        </p:blipFill>
        <p:spPr>
          <a:xfrm>
            <a:off x="917121" y="1690688"/>
            <a:ext cx="2628900" cy="2628900"/>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1C9262C0-CC82-2AE9-BF24-E78AEC70C54E}"/>
              </a:ext>
            </a:extLst>
          </p:cNvPr>
          <p:cNvPicPr>
            <a:picLocks noChangeAspect="1"/>
          </p:cNvPicPr>
          <p:nvPr/>
        </p:nvPicPr>
        <p:blipFill>
          <a:blip r:embed="rId3"/>
          <a:stretch>
            <a:fillRect/>
          </a:stretch>
        </p:blipFill>
        <p:spPr>
          <a:xfrm>
            <a:off x="5091793" y="1690688"/>
            <a:ext cx="2628900" cy="2628900"/>
          </a:xfrm>
          <a:prstGeom prst="rect">
            <a:avLst/>
          </a:prstGeom>
        </p:spPr>
      </p:pic>
      <p:pic>
        <p:nvPicPr>
          <p:cNvPr id="8" name="Picture 7">
            <a:extLst>
              <a:ext uri="{FF2B5EF4-FFF2-40B4-BE49-F238E27FC236}">
                <a16:creationId xmlns:a16="http://schemas.microsoft.com/office/drawing/2014/main" id="{AAE3998C-3442-7E04-094F-E8A34530A4D3}"/>
              </a:ext>
            </a:extLst>
          </p:cNvPr>
          <p:cNvPicPr>
            <a:picLocks noChangeAspect="1"/>
          </p:cNvPicPr>
          <p:nvPr/>
        </p:nvPicPr>
        <p:blipFill>
          <a:blip r:embed="rId4"/>
          <a:stretch>
            <a:fillRect/>
          </a:stretch>
        </p:blipFill>
        <p:spPr>
          <a:xfrm>
            <a:off x="9092293" y="1690688"/>
            <a:ext cx="2628900" cy="2628900"/>
          </a:xfrm>
          <a:prstGeom prst="rect">
            <a:avLst/>
          </a:prstGeom>
        </p:spPr>
      </p:pic>
      <p:pic>
        <p:nvPicPr>
          <p:cNvPr id="12" name="Picture 11" descr="A group of people standing around a fire pit&#10;&#10;Description automatically generated">
            <a:extLst>
              <a:ext uri="{FF2B5EF4-FFF2-40B4-BE49-F238E27FC236}">
                <a16:creationId xmlns:a16="http://schemas.microsoft.com/office/drawing/2014/main" id="{1CF7E862-074E-6A01-4E10-866801FB9031}"/>
              </a:ext>
            </a:extLst>
          </p:cNvPr>
          <p:cNvPicPr>
            <a:picLocks noChangeAspect="1"/>
          </p:cNvPicPr>
          <p:nvPr/>
        </p:nvPicPr>
        <p:blipFill>
          <a:blip r:embed="rId5"/>
          <a:stretch>
            <a:fillRect/>
          </a:stretch>
        </p:blipFill>
        <p:spPr>
          <a:xfrm>
            <a:off x="3282043" y="3727904"/>
            <a:ext cx="2073728" cy="2764971"/>
          </a:xfrm>
          <a:prstGeom prst="rect">
            <a:avLst/>
          </a:prstGeom>
        </p:spPr>
      </p:pic>
      <p:pic>
        <p:nvPicPr>
          <p:cNvPr id="14" name="Picture 13" descr="A group of women posing for a photo&#10;&#10;Description automatically generated">
            <a:extLst>
              <a:ext uri="{FF2B5EF4-FFF2-40B4-BE49-F238E27FC236}">
                <a16:creationId xmlns:a16="http://schemas.microsoft.com/office/drawing/2014/main" id="{E2473986-734A-9F2F-B33C-73283095AF34}"/>
              </a:ext>
            </a:extLst>
          </p:cNvPr>
          <p:cNvPicPr>
            <a:picLocks noChangeAspect="1"/>
          </p:cNvPicPr>
          <p:nvPr/>
        </p:nvPicPr>
        <p:blipFill>
          <a:blip r:embed="rId6"/>
          <a:stretch>
            <a:fillRect/>
          </a:stretch>
        </p:blipFill>
        <p:spPr>
          <a:xfrm>
            <a:off x="6901543" y="3863975"/>
            <a:ext cx="2628900" cy="2628900"/>
          </a:xfrm>
          <a:prstGeom prst="rect">
            <a:avLst/>
          </a:prstGeom>
        </p:spPr>
      </p:pic>
    </p:spTree>
    <p:extLst>
      <p:ext uri="{BB962C8B-B14F-4D97-AF65-F5344CB8AC3E}">
        <p14:creationId xmlns:p14="http://schemas.microsoft.com/office/powerpoint/2010/main" val="96767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D5C9-7C94-4417-4C37-A98FE476E26D}"/>
              </a:ext>
            </a:extLst>
          </p:cNvPr>
          <p:cNvSpPr>
            <a:spLocks noGrp="1"/>
          </p:cNvSpPr>
          <p:nvPr>
            <p:ph type="title"/>
          </p:nvPr>
        </p:nvSpPr>
        <p:spPr/>
        <p:txBody>
          <a:bodyPr/>
          <a:lstStyle/>
          <a:p>
            <a:r>
              <a:rPr lang="en-US" dirty="0"/>
              <a:t>Backyard and Front Porches</a:t>
            </a:r>
          </a:p>
        </p:txBody>
      </p:sp>
      <p:pic>
        <p:nvPicPr>
          <p:cNvPr id="5" name="Picture 4" descr="A group of people around a fire pit&#10;&#10;Description automatically generated">
            <a:extLst>
              <a:ext uri="{FF2B5EF4-FFF2-40B4-BE49-F238E27FC236}">
                <a16:creationId xmlns:a16="http://schemas.microsoft.com/office/drawing/2014/main" id="{6D3F3B5A-B4AA-288E-7CB3-1783B4407887}"/>
              </a:ext>
            </a:extLst>
          </p:cNvPr>
          <p:cNvPicPr>
            <a:picLocks noChangeAspect="1"/>
          </p:cNvPicPr>
          <p:nvPr/>
        </p:nvPicPr>
        <p:blipFill>
          <a:blip r:embed="rId2"/>
          <a:stretch>
            <a:fillRect/>
          </a:stretch>
        </p:blipFill>
        <p:spPr>
          <a:xfrm>
            <a:off x="784453" y="1461407"/>
            <a:ext cx="2628900" cy="2628900"/>
          </a:xfrm>
          <a:prstGeom prst="rect">
            <a:avLst/>
          </a:prstGeom>
        </p:spPr>
      </p:pic>
      <p:pic>
        <p:nvPicPr>
          <p:cNvPr id="7" name="Picture 6" descr="A group of children in a sandbox&#10;&#10;Description automatically generated">
            <a:extLst>
              <a:ext uri="{FF2B5EF4-FFF2-40B4-BE49-F238E27FC236}">
                <a16:creationId xmlns:a16="http://schemas.microsoft.com/office/drawing/2014/main" id="{C7C2819D-6930-ADB8-517E-4E262BAC3015}"/>
              </a:ext>
            </a:extLst>
          </p:cNvPr>
          <p:cNvPicPr>
            <a:picLocks noChangeAspect="1"/>
          </p:cNvPicPr>
          <p:nvPr/>
        </p:nvPicPr>
        <p:blipFill>
          <a:blip r:embed="rId3"/>
          <a:stretch>
            <a:fillRect/>
          </a:stretch>
        </p:blipFill>
        <p:spPr>
          <a:xfrm>
            <a:off x="4102555" y="1461407"/>
            <a:ext cx="2628900" cy="2628900"/>
          </a:xfrm>
          <a:prstGeom prst="rect">
            <a:avLst/>
          </a:prstGeom>
        </p:spPr>
      </p:pic>
      <p:pic>
        <p:nvPicPr>
          <p:cNvPr id="9" name="Picture 8">
            <a:extLst>
              <a:ext uri="{FF2B5EF4-FFF2-40B4-BE49-F238E27FC236}">
                <a16:creationId xmlns:a16="http://schemas.microsoft.com/office/drawing/2014/main" id="{6D4B0E3F-D92C-843E-69A7-EB16DF1CCD26}"/>
              </a:ext>
            </a:extLst>
          </p:cNvPr>
          <p:cNvPicPr>
            <a:picLocks noChangeAspect="1"/>
          </p:cNvPicPr>
          <p:nvPr/>
        </p:nvPicPr>
        <p:blipFill>
          <a:blip r:embed="rId4"/>
          <a:stretch>
            <a:fillRect/>
          </a:stretch>
        </p:blipFill>
        <p:spPr>
          <a:xfrm>
            <a:off x="7230836" y="1461407"/>
            <a:ext cx="2628900" cy="2628900"/>
          </a:xfrm>
          <a:prstGeom prst="rect">
            <a:avLst/>
          </a:prstGeom>
        </p:spPr>
      </p:pic>
      <p:pic>
        <p:nvPicPr>
          <p:cNvPr id="10" name="Picture 9">
            <a:extLst>
              <a:ext uri="{FF2B5EF4-FFF2-40B4-BE49-F238E27FC236}">
                <a16:creationId xmlns:a16="http://schemas.microsoft.com/office/drawing/2014/main" id="{90B5E0FA-E3F2-9B7D-0121-9697D9150763}"/>
              </a:ext>
            </a:extLst>
          </p:cNvPr>
          <p:cNvPicPr>
            <a:picLocks noChangeAspect="1"/>
          </p:cNvPicPr>
          <p:nvPr/>
        </p:nvPicPr>
        <p:blipFill>
          <a:blip r:embed="rId5"/>
          <a:stretch>
            <a:fillRect/>
          </a:stretch>
        </p:blipFill>
        <p:spPr>
          <a:xfrm>
            <a:off x="4977493" y="3548743"/>
            <a:ext cx="2628900" cy="2628900"/>
          </a:xfrm>
          <a:prstGeom prst="rect">
            <a:avLst/>
          </a:prstGeom>
        </p:spPr>
      </p:pic>
      <p:pic>
        <p:nvPicPr>
          <p:cNvPr id="13" name="Picture 12">
            <a:extLst>
              <a:ext uri="{FF2B5EF4-FFF2-40B4-BE49-F238E27FC236}">
                <a16:creationId xmlns:a16="http://schemas.microsoft.com/office/drawing/2014/main" id="{06647958-E323-439F-6705-2921B4CFD975}"/>
              </a:ext>
            </a:extLst>
          </p:cNvPr>
          <p:cNvPicPr>
            <a:picLocks noChangeAspect="1"/>
          </p:cNvPicPr>
          <p:nvPr/>
        </p:nvPicPr>
        <p:blipFill>
          <a:blip r:embed="rId6"/>
          <a:stretch>
            <a:fillRect/>
          </a:stretch>
        </p:blipFill>
        <p:spPr>
          <a:xfrm>
            <a:off x="1334863" y="3630387"/>
            <a:ext cx="2547256" cy="2547256"/>
          </a:xfrm>
          <a:prstGeom prst="rect">
            <a:avLst/>
          </a:prstGeom>
        </p:spPr>
      </p:pic>
      <p:pic>
        <p:nvPicPr>
          <p:cNvPr id="15" name="Picture 14">
            <a:extLst>
              <a:ext uri="{FF2B5EF4-FFF2-40B4-BE49-F238E27FC236}">
                <a16:creationId xmlns:a16="http://schemas.microsoft.com/office/drawing/2014/main" id="{5B49E714-1788-0D79-5A56-6F46B2B39E2D}"/>
              </a:ext>
            </a:extLst>
          </p:cNvPr>
          <p:cNvPicPr>
            <a:picLocks noChangeAspect="1"/>
          </p:cNvPicPr>
          <p:nvPr/>
        </p:nvPicPr>
        <p:blipFill>
          <a:blip r:embed="rId7"/>
          <a:stretch>
            <a:fillRect/>
          </a:stretch>
        </p:blipFill>
        <p:spPr>
          <a:xfrm>
            <a:off x="8939893" y="3507920"/>
            <a:ext cx="2547257" cy="2547257"/>
          </a:xfrm>
          <a:prstGeom prst="rect">
            <a:avLst/>
          </a:prstGeom>
        </p:spPr>
      </p:pic>
    </p:spTree>
    <p:extLst>
      <p:ext uri="{BB962C8B-B14F-4D97-AF65-F5344CB8AC3E}">
        <p14:creationId xmlns:p14="http://schemas.microsoft.com/office/powerpoint/2010/main" val="358139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16B3-6FB7-27C8-1A41-25943E125E05}"/>
              </a:ext>
            </a:extLst>
          </p:cNvPr>
          <p:cNvSpPr>
            <a:spLocks noGrp="1"/>
          </p:cNvSpPr>
          <p:nvPr>
            <p:ph type="title"/>
          </p:nvPr>
        </p:nvSpPr>
        <p:spPr/>
        <p:txBody>
          <a:bodyPr/>
          <a:lstStyle/>
          <a:p>
            <a:r>
              <a:rPr lang="en-US" dirty="0"/>
              <a:t>Create Parties &amp; Get Togethers </a:t>
            </a:r>
          </a:p>
        </p:txBody>
      </p:sp>
      <p:pic>
        <p:nvPicPr>
          <p:cNvPr id="5" name="Picture 4" descr="A group of women posing for a photo&#10;&#10;Description automatically generated">
            <a:extLst>
              <a:ext uri="{FF2B5EF4-FFF2-40B4-BE49-F238E27FC236}">
                <a16:creationId xmlns:a16="http://schemas.microsoft.com/office/drawing/2014/main" id="{4B9CDC20-007A-F26A-6549-9D3282093445}"/>
              </a:ext>
            </a:extLst>
          </p:cNvPr>
          <p:cNvPicPr>
            <a:picLocks noChangeAspect="1"/>
          </p:cNvPicPr>
          <p:nvPr/>
        </p:nvPicPr>
        <p:blipFill>
          <a:blip r:embed="rId2"/>
          <a:stretch>
            <a:fillRect/>
          </a:stretch>
        </p:blipFill>
        <p:spPr>
          <a:xfrm>
            <a:off x="962931" y="1435554"/>
            <a:ext cx="2616200" cy="2628900"/>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B9A27417-33D5-B50E-CD13-BF07B3EE6BDA}"/>
              </a:ext>
            </a:extLst>
          </p:cNvPr>
          <p:cNvPicPr>
            <a:picLocks noChangeAspect="1"/>
          </p:cNvPicPr>
          <p:nvPr/>
        </p:nvPicPr>
        <p:blipFill>
          <a:blip r:embed="rId3"/>
          <a:stretch>
            <a:fillRect/>
          </a:stretch>
        </p:blipFill>
        <p:spPr>
          <a:xfrm>
            <a:off x="3882571" y="1435554"/>
            <a:ext cx="2641600" cy="2628900"/>
          </a:xfrm>
          <a:prstGeom prst="rect">
            <a:avLst/>
          </a:prstGeom>
        </p:spPr>
      </p:pic>
      <p:pic>
        <p:nvPicPr>
          <p:cNvPr id="9" name="Picture 8">
            <a:extLst>
              <a:ext uri="{FF2B5EF4-FFF2-40B4-BE49-F238E27FC236}">
                <a16:creationId xmlns:a16="http://schemas.microsoft.com/office/drawing/2014/main" id="{D601EF54-1D0C-5271-4C62-2F42C8C96CDF}"/>
              </a:ext>
            </a:extLst>
          </p:cNvPr>
          <p:cNvPicPr>
            <a:picLocks noChangeAspect="1"/>
          </p:cNvPicPr>
          <p:nvPr/>
        </p:nvPicPr>
        <p:blipFill>
          <a:blip r:embed="rId4"/>
          <a:stretch>
            <a:fillRect/>
          </a:stretch>
        </p:blipFill>
        <p:spPr>
          <a:xfrm>
            <a:off x="6721249" y="1435554"/>
            <a:ext cx="3783240" cy="2664032"/>
          </a:xfrm>
          <a:prstGeom prst="rect">
            <a:avLst/>
          </a:prstGeom>
        </p:spPr>
      </p:pic>
      <p:pic>
        <p:nvPicPr>
          <p:cNvPr id="11" name="Picture 10">
            <a:extLst>
              <a:ext uri="{FF2B5EF4-FFF2-40B4-BE49-F238E27FC236}">
                <a16:creationId xmlns:a16="http://schemas.microsoft.com/office/drawing/2014/main" id="{CB1CD28C-D454-E9DA-5B46-935A835FC018}"/>
              </a:ext>
            </a:extLst>
          </p:cNvPr>
          <p:cNvPicPr>
            <a:picLocks noChangeAspect="1"/>
          </p:cNvPicPr>
          <p:nvPr/>
        </p:nvPicPr>
        <p:blipFill>
          <a:blip r:embed="rId5"/>
          <a:stretch>
            <a:fillRect/>
          </a:stretch>
        </p:blipFill>
        <p:spPr>
          <a:xfrm>
            <a:off x="1374887" y="3863975"/>
            <a:ext cx="2628900" cy="2628900"/>
          </a:xfrm>
          <a:prstGeom prst="rect">
            <a:avLst/>
          </a:prstGeom>
        </p:spPr>
      </p:pic>
      <p:pic>
        <p:nvPicPr>
          <p:cNvPr id="14" name="Picture 13">
            <a:extLst>
              <a:ext uri="{FF2B5EF4-FFF2-40B4-BE49-F238E27FC236}">
                <a16:creationId xmlns:a16="http://schemas.microsoft.com/office/drawing/2014/main" id="{13EFA662-025F-E462-26BD-86AC0766E28D}"/>
              </a:ext>
            </a:extLst>
          </p:cNvPr>
          <p:cNvPicPr>
            <a:picLocks noChangeAspect="1"/>
          </p:cNvPicPr>
          <p:nvPr/>
        </p:nvPicPr>
        <p:blipFill>
          <a:blip r:embed="rId6"/>
          <a:stretch>
            <a:fillRect/>
          </a:stretch>
        </p:blipFill>
        <p:spPr>
          <a:xfrm>
            <a:off x="4557488" y="3855565"/>
            <a:ext cx="2628900" cy="2628900"/>
          </a:xfrm>
          <a:prstGeom prst="rect">
            <a:avLst/>
          </a:prstGeom>
        </p:spPr>
      </p:pic>
      <p:pic>
        <p:nvPicPr>
          <p:cNvPr id="16" name="Picture 15" descr="A group of people sitting around a table&#10;&#10;Description automatically generated">
            <a:extLst>
              <a:ext uri="{FF2B5EF4-FFF2-40B4-BE49-F238E27FC236}">
                <a16:creationId xmlns:a16="http://schemas.microsoft.com/office/drawing/2014/main" id="{09B5EDDC-FCF2-5181-004D-69EE116B0FA6}"/>
              </a:ext>
            </a:extLst>
          </p:cNvPr>
          <p:cNvPicPr>
            <a:picLocks noChangeAspect="1"/>
          </p:cNvPicPr>
          <p:nvPr/>
        </p:nvPicPr>
        <p:blipFill>
          <a:blip r:embed="rId7"/>
          <a:stretch>
            <a:fillRect/>
          </a:stretch>
        </p:blipFill>
        <p:spPr>
          <a:xfrm>
            <a:off x="7859813" y="3863975"/>
            <a:ext cx="3493987" cy="2620490"/>
          </a:xfrm>
          <a:prstGeom prst="rect">
            <a:avLst/>
          </a:prstGeom>
        </p:spPr>
      </p:pic>
    </p:spTree>
    <p:extLst>
      <p:ext uri="{BB962C8B-B14F-4D97-AF65-F5344CB8AC3E}">
        <p14:creationId xmlns:p14="http://schemas.microsoft.com/office/powerpoint/2010/main" val="166267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41EA-5426-2E10-6FDA-5CACD6DA9FD1}"/>
              </a:ext>
            </a:extLst>
          </p:cNvPr>
          <p:cNvSpPr>
            <a:spLocks noGrp="1"/>
          </p:cNvSpPr>
          <p:nvPr>
            <p:ph type="title"/>
          </p:nvPr>
        </p:nvSpPr>
        <p:spPr/>
        <p:txBody>
          <a:bodyPr/>
          <a:lstStyle/>
          <a:p>
            <a:r>
              <a:rPr lang="en-US" dirty="0"/>
              <a:t>Invite someone – who’s around you?</a:t>
            </a:r>
          </a:p>
        </p:txBody>
      </p:sp>
      <p:pic>
        <p:nvPicPr>
          <p:cNvPr id="5" name="Picture 4" descr="Two men working on a wood surface&#10;&#10;Description automatically generated">
            <a:extLst>
              <a:ext uri="{FF2B5EF4-FFF2-40B4-BE49-F238E27FC236}">
                <a16:creationId xmlns:a16="http://schemas.microsoft.com/office/drawing/2014/main" id="{1EC6C1E2-DA2B-DFEB-33C7-2B091508C4B4}"/>
              </a:ext>
            </a:extLst>
          </p:cNvPr>
          <p:cNvPicPr>
            <a:picLocks noChangeAspect="1"/>
          </p:cNvPicPr>
          <p:nvPr/>
        </p:nvPicPr>
        <p:blipFill>
          <a:blip r:embed="rId2"/>
          <a:stretch>
            <a:fillRect/>
          </a:stretch>
        </p:blipFill>
        <p:spPr>
          <a:xfrm>
            <a:off x="838200" y="1581150"/>
            <a:ext cx="2628900" cy="2628900"/>
          </a:xfrm>
          <a:prstGeom prst="rect">
            <a:avLst/>
          </a:prstGeom>
        </p:spPr>
      </p:pic>
      <p:pic>
        <p:nvPicPr>
          <p:cNvPr id="7" name="Picture 6" descr="A group of people on a boardwalk by a lake&#10;&#10;Description automatically generated">
            <a:extLst>
              <a:ext uri="{FF2B5EF4-FFF2-40B4-BE49-F238E27FC236}">
                <a16:creationId xmlns:a16="http://schemas.microsoft.com/office/drawing/2014/main" id="{6D000D7B-008D-F873-8BA2-C592ED7DE641}"/>
              </a:ext>
            </a:extLst>
          </p:cNvPr>
          <p:cNvPicPr>
            <a:picLocks noChangeAspect="1"/>
          </p:cNvPicPr>
          <p:nvPr/>
        </p:nvPicPr>
        <p:blipFill>
          <a:blip r:embed="rId3"/>
          <a:stretch>
            <a:fillRect/>
          </a:stretch>
        </p:blipFill>
        <p:spPr>
          <a:xfrm>
            <a:off x="3622902" y="1581150"/>
            <a:ext cx="2628900" cy="2628900"/>
          </a:xfrm>
          <a:prstGeom prst="rect">
            <a:avLst/>
          </a:prstGeom>
        </p:spPr>
      </p:pic>
      <p:pic>
        <p:nvPicPr>
          <p:cNvPr id="8" name="Picture 7">
            <a:extLst>
              <a:ext uri="{FF2B5EF4-FFF2-40B4-BE49-F238E27FC236}">
                <a16:creationId xmlns:a16="http://schemas.microsoft.com/office/drawing/2014/main" id="{CAFE94DA-8345-0518-EFD8-B1A5D172EC09}"/>
              </a:ext>
            </a:extLst>
          </p:cNvPr>
          <p:cNvPicPr>
            <a:picLocks noChangeAspect="1"/>
          </p:cNvPicPr>
          <p:nvPr/>
        </p:nvPicPr>
        <p:blipFill>
          <a:blip r:embed="rId4"/>
          <a:stretch>
            <a:fillRect/>
          </a:stretch>
        </p:blipFill>
        <p:spPr>
          <a:xfrm>
            <a:off x="6407604" y="1581150"/>
            <a:ext cx="2628900" cy="2628900"/>
          </a:xfrm>
          <a:prstGeom prst="rect">
            <a:avLst/>
          </a:prstGeom>
        </p:spPr>
      </p:pic>
      <p:pic>
        <p:nvPicPr>
          <p:cNvPr id="10" name="Picture 9">
            <a:extLst>
              <a:ext uri="{FF2B5EF4-FFF2-40B4-BE49-F238E27FC236}">
                <a16:creationId xmlns:a16="http://schemas.microsoft.com/office/drawing/2014/main" id="{E2B6145F-AC59-04B6-228F-29D92CF2CC50}"/>
              </a:ext>
            </a:extLst>
          </p:cNvPr>
          <p:cNvPicPr>
            <a:picLocks noChangeAspect="1"/>
          </p:cNvPicPr>
          <p:nvPr/>
        </p:nvPicPr>
        <p:blipFill>
          <a:blip r:embed="rId5"/>
          <a:stretch>
            <a:fillRect/>
          </a:stretch>
        </p:blipFill>
        <p:spPr>
          <a:xfrm>
            <a:off x="1461408" y="3736522"/>
            <a:ext cx="2628900" cy="2628900"/>
          </a:xfrm>
          <a:prstGeom prst="rect">
            <a:avLst/>
          </a:prstGeom>
        </p:spPr>
      </p:pic>
      <p:pic>
        <p:nvPicPr>
          <p:cNvPr id="14" name="Picture 13">
            <a:extLst>
              <a:ext uri="{FF2B5EF4-FFF2-40B4-BE49-F238E27FC236}">
                <a16:creationId xmlns:a16="http://schemas.microsoft.com/office/drawing/2014/main" id="{F2CED5CA-C415-87CD-B71F-98E416D97C2F}"/>
              </a:ext>
            </a:extLst>
          </p:cNvPr>
          <p:cNvPicPr>
            <a:picLocks noChangeAspect="1"/>
          </p:cNvPicPr>
          <p:nvPr/>
        </p:nvPicPr>
        <p:blipFill>
          <a:blip r:embed="rId6"/>
          <a:stretch>
            <a:fillRect/>
          </a:stretch>
        </p:blipFill>
        <p:spPr>
          <a:xfrm>
            <a:off x="5278212" y="3846740"/>
            <a:ext cx="1831521" cy="2442028"/>
          </a:xfrm>
          <a:prstGeom prst="rect">
            <a:avLst/>
          </a:prstGeom>
        </p:spPr>
      </p:pic>
      <p:pic>
        <p:nvPicPr>
          <p:cNvPr id="15" name="Picture 14">
            <a:extLst>
              <a:ext uri="{FF2B5EF4-FFF2-40B4-BE49-F238E27FC236}">
                <a16:creationId xmlns:a16="http://schemas.microsoft.com/office/drawing/2014/main" id="{459A6DAE-7E33-26B9-A9C6-169AFB0864B9}"/>
              </a:ext>
            </a:extLst>
          </p:cNvPr>
          <p:cNvPicPr>
            <a:picLocks noChangeAspect="1"/>
          </p:cNvPicPr>
          <p:nvPr/>
        </p:nvPicPr>
        <p:blipFill>
          <a:blip r:embed="rId7"/>
          <a:stretch>
            <a:fillRect/>
          </a:stretch>
        </p:blipFill>
        <p:spPr>
          <a:xfrm>
            <a:off x="8803821" y="3736522"/>
            <a:ext cx="1926771" cy="2408464"/>
          </a:xfrm>
          <a:prstGeom prst="rect">
            <a:avLst/>
          </a:prstGeom>
        </p:spPr>
      </p:pic>
    </p:spTree>
    <p:extLst>
      <p:ext uri="{BB962C8B-B14F-4D97-AF65-F5344CB8AC3E}">
        <p14:creationId xmlns:p14="http://schemas.microsoft.com/office/powerpoint/2010/main" val="1125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583C-1F1A-F56A-A135-AF4002FB89D3}"/>
              </a:ext>
            </a:extLst>
          </p:cNvPr>
          <p:cNvSpPr>
            <a:spLocks noGrp="1"/>
          </p:cNvSpPr>
          <p:nvPr>
            <p:ph type="title"/>
          </p:nvPr>
        </p:nvSpPr>
        <p:spPr/>
        <p:txBody>
          <a:bodyPr/>
          <a:lstStyle/>
          <a:p>
            <a:r>
              <a:rPr lang="en-US" dirty="0"/>
              <a:t>How SERVE 6.8 supports churches and neighboring</a:t>
            </a:r>
          </a:p>
        </p:txBody>
      </p:sp>
      <p:sp>
        <p:nvSpPr>
          <p:cNvPr id="3" name="Content Placeholder 2">
            <a:extLst>
              <a:ext uri="{FF2B5EF4-FFF2-40B4-BE49-F238E27FC236}">
                <a16:creationId xmlns:a16="http://schemas.microsoft.com/office/drawing/2014/main" id="{704E9AC4-C84A-2F08-80F6-B6E8B48EBC93}"/>
              </a:ext>
            </a:extLst>
          </p:cNvPr>
          <p:cNvSpPr>
            <a:spLocks noGrp="1"/>
          </p:cNvSpPr>
          <p:nvPr>
            <p:ph idx="1"/>
          </p:nvPr>
        </p:nvSpPr>
        <p:spPr/>
        <p:txBody>
          <a:bodyPr/>
          <a:lstStyle/>
          <a:p>
            <a:r>
              <a:rPr lang="en-US" dirty="0"/>
              <a:t>Can be a trusted referral source if someone’s needs go beyond what you and your church can do</a:t>
            </a:r>
          </a:p>
          <a:p>
            <a:r>
              <a:rPr lang="en-US" dirty="0"/>
              <a:t>Create outreach systems for churches to focus on neighborhoods </a:t>
            </a:r>
          </a:p>
          <a:p>
            <a:r>
              <a:rPr lang="en-US" dirty="0"/>
              <a:t>Volunteering and discipleship</a:t>
            </a:r>
          </a:p>
          <a:p>
            <a:r>
              <a:rPr lang="en-US" dirty="0"/>
              <a:t>Want to learn to walk with people; come volunteer in Resource Centers </a:t>
            </a:r>
          </a:p>
          <a:p>
            <a:r>
              <a:rPr lang="en-US" dirty="0"/>
              <a:t>Creates Gospel encounters and opportunities</a:t>
            </a:r>
          </a:p>
          <a:p>
            <a:r>
              <a:rPr lang="en-US" dirty="0"/>
              <a:t>Supports churches with resources </a:t>
            </a:r>
          </a:p>
          <a:p>
            <a:r>
              <a:rPr lang="en-US" dirty="0"/>
              <a:t>Goal is to build systems down to a neighborhood level </a:t>
            </a:r>
          </a:p>
        </p:txBody>
      </p:sp>
    </p:spTree>
    <p:extLst>
      <p:ext uri="{BB962C8B-B14F-4D97-AF65-F5344CB8AC3E}">
        <p14:creationId xmlns:p14="http://schemas.microsoft.com/office/powerpoint/2010/main" val="228594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FB5A-D8B1-DD5D-F6EA-DA13A13CE4A6}"/>
              </a:ext>
            </a:extLst>
          </p:cNvPr>
          <p:cNvSpPr>
            <a:spLocks noGrp="1"/>
          </p:cNvSpPr>
          <p:nvPr>
            <p:ph type="title"/>
          </p:nvPr>
        </p:nvSpPr>
        <p:spPr>
          <a:xfrm>
            <a:off x="876694" y="741391"/>
            <a:ext cx="3549649" cy="1616203"/>
          </a:xfrm>
        </p:spPr>
        <p:txBody>
          <a:bodyPr anchor="b">
            <a:normAutofit/>
          </a:bodyPr>
          <a:lstStyle/>
          <a:p>
            <a:r>
              <a:rPr lang="en-US" sz="3200" dirty="0"/>
              <a:t>Personal Journey of Neighboring </a:t>
            </a:r>
            <a:br>
              <a:rPr lang="en-US" sz="3200" dirty="0"/>
            </a:br>
            <a:r>
              <a:rPr lang="en-US" sz="3200" b="1" dirty="0"/>
              <a:t>Summit Squad</a:t>
            </a:r>
          </a:p>
        </p:txBody>
      </p:sp>
      <p:sp>
        <p:nvSpPr>
          <p:cNvPr id="3" name="Content Placeholder 2">
            <a:extLst>
              <a:ext uri="{FF2B5EF4-FFF2-40B4-BE49-F238E27FC236}">
                <a16:creationId xmlns:a16="http://schemas.microsoft.com/office/drawing/2014/main" id="{87B1864D-B3D0-4231-6518-3E8B35BA630A}"/>
              </a:ext>
            </a:extLst>
          </p:cNvPr>
          <p:cNvSpPr>
            <a:spLocks noGrp="1"/>
          </p:cNvSpPr>
          <p:nvPr>
            <p:ph idx="1"/>
          </p:nvPr>
        </p:nvSpPr>
        <p:spPr>
          <a:xfrm>
            <a:off x="876693" y="2533476"/>
            <a:ext cx="3346964" cy="3447832"/>
          </a:xfrm>
        </p:spPr>
        <p:txBody>
          <a:bodyPr anchor="t">
            <a:normAutofit/>
          </a:bodyPr>
          <a:lstStyle/>
          <a:p>
            <a:r>
              <a:rPr lang="en-US" sz="2000"/>
              <a:t>Where the passion comes from and how it stays</a:t>
            </a:r>
          </a:p>
          <a:p>
            <a:r>
              <a:rPr lang="en-US" sz="2000"/>
              <a:t>How neighboring started on our cul-de-sac </a:t>
            </a:r>
          </a:p>
          <a:p>
            <a:r>
              <a:rPr lang="en-US" sz="2000"/>
              <a:t>How it’s going now</a:t>
            </a:r>
          </a:p>
          <a:p>
            <a:r>
              <a:rPr lang="en-US" sz="2000"/>
              <a:t>Focus on relationships you can build on; keep reaching out </a:t>
            </a:r>
          </a:p>
          <a:p>
            <a:r>
              <a:rPr lang="en-US" sz="2000"/>
              <a:t>Areas to grow in </a:t>
            </a:r>
          </a:p>
          <a:p>
            <a:pPr marL="0" indent="0">
              <a:buNone/>
            </a:pPr>
            <a:endParaRPr lang="en-US" sz="2000"/>
          </a:p>
        </p:txBody>
      </p:sp>
      <p:pic>
        <p:nvPicPr>
          <p:cNvPr id="8" name="Picture 7" descr="A group of people posing for a photo&#10;&#10;Description automatically generated">
            <a:extLst>
              <a:ext uri="{FF2B5EF4-FFF2-40B4-BE49-F238E27FC236}">
                <a16:creationId xmlns:a16="http://schemas.microsoft.com/office/drawing/2014/main" id="{86ADDA05-AE9A-BBB7-A51B-B3F06C55F35B}"/>
              </a:ext>
            </a:extLst>
          </p:cNvPr>
          <p:cNvPicPr>
            <a:picLocks noChangeAspect="1"/>
          </p:cNvPicPr>
          <p:nvPr/>
        </p:nvPicPr>
        <p:blipFill rotWithShape="1">
          <a:blip r:embed="rId3"/>
          <a:srcRect l="1743" r="9726" b="1"/>
          <a:stretch/>
        </p:blipFill>
        <p:spPr>
          <a:xfrm>
            <a:off x="5089243" y="877413"/>
            <a:ext cx="6222628" cy="5043096"/>
          </a:xfrm>
          <a:prstGeom prst="rect">
            <a:avLst/>
          </a:prstGeom>
        </p:spPr>
      </p:pic>
      <p:grpSp>
        <p:nvGrpSpPr>
          <p:cNvPr id="23" name="Group 22">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24" name="Rectangle 23">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929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31E3-D156-0F76-6404-75341AC2EFA2}"/>
              </a:ext>
            </a:extLst>
          </p:cNvPr>
          <p:cNvSpPr>
            <a:spLocks noGrp="1"/>
          </p:cNvSpPr>
          <p:nvPr>
            <p:ph type="title"/>
          </p:nvPr>
        </p:nvSpPr>
        <p:spPr/>
        <p:txBody>
          <a:bodyPr/>
          <a:lstStyle/>
          <a:p>
            <a:r>
              <a:rPr lang="en-US" dirty="0"/>
              <a:t>Review of Neighboring</a:t>
            </a:r>
            <a:br>
              <a:rPr lang="en-US" dirty="0"/>
            </a:br>
            <a:r>
              <a:rPr lang="en-US" sz="2000" dirty="0"/>
              <a:t>Top things I’ve learned</a:t>
            </a:r>
            <a:endParaRPr lang="en-US" dirty="0"/>
          </a:p>
        </p:txBody>
      </p:sp>
      <p:graphicFrame>
        <p:nvGraphicFramePr>
          <p:cNvPr id="5" name="Content Placeholder 2">
            <a:extLst>
              <a:ext uri="{FF2B5EF4-FFF2-40B4-BE49-F238E27FC236}">
                <a16:creationId xmlns:a16="http://schemas.microsoft.com/office/drawing/2014/main" id="{0AE64A2D-A6B3-DE97-7C63-8E1761835D5E}"/>
              </a:ext>
            </a:extLst>
          </p:cNvPr>
          <p:cNvGraphicFramePr>
            <a:graphicFrameLocks noGrp="1"/>
          </p:cNvGraphicFramePr>
          <p:nvPr>
            <p:ph idx="1"/>
            <p:extLst>
              <p:ext uri="{D42A27DB-BD31-4B8C-83A1-F6EECF244321}">
                <p14:modId xmlns:p14="http://schemas.microsoft.com/office/powerpoint/2010/main" val="3989353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88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0">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A417C59-9DB9-9AC3-5DE5-AEAE803332AD}"/>
              </a:ext>
            </a:extLst>
          </p:cNvPr>
          <p:cNvSpPr>
            <a:spLocks noGrp="1"/>
          </p:cNvSpPr>
          <p:nvPr>
            <p:ph type="title"/>
          </p:nvPr>
        </p:nvSpPr>
        <p:spPr>
          <a:xfrm>
            <a:off x="804672" y="1243013"/>
            <a:ext cx="3855720" cy="4371974"/>
          </a:xfrm>
        </p:spPr>
        <p:txBody>
          <a:bodyPr>
            <a:normAutofit/>
          </a:bodyPr>
          <a:lstStyle/>
          <a:p>
            <a:r>
              <a:rPr lang="en-US" sz="3600">
                <a:solidFill>
                  <a:schemeClr val="tx2"/>
                </a:solidFill>
              </a:rPr>
              <a:t>Prayer &amp; Scripture in Care </a:t>
            </a:r>
          </a:p>
        </p:txBody>
      </p:sp>
      <p:grpSp>
        <p:nvGrpSpPr>
          <p:cNvPr id="33" name="Group 14">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6" name="Freeform: Shape 15">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5" name="Content Placeholder 2">
            <a:extLst>
              <a:ext uri="{FF2B5EF4-FFF2-40B4-BE49-F238E27FC236}">
                <a16:creationId xmlns:a16="http://schemas.microsoft.com/office/drawing/2014/main" id="{DD1681AA-1328-0801-7134-216D74D9FD0E}"/>
              </a:ext>
            </a:extLst>
          </p:cNvPr>
          <p:cNvGraphicFramePr>
            <a:graphicFrameLocks noGrp="1"/>
          </p:cNvGraphicFramePr>
          <p:nvPr>
            <p:ph idx="1"/>
          </p:nvPr>
        </p:nvGraphicFramePr>
        <p:xfrm>
          <a:off x="6632812" y="1032987"/>
          <a:ext cx="4919108" cy="479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D02164D2-85B5-F51F-2EED-B1496B9E7E88}"/>
              </a:ext>
            </a:extLst>
          </p:cNvPr>
          <p:cNvSpPr>
            <a:spLocks noGrp="1"/>
          </p:cNvSpPr>
          <p:nvPr>
            <p:ph type="sldNum" sz="quarter" idx="12"/>
          </p:nvPr>
        </p:nvSpPr>
        <p:spPr>
          <a:xfrm>
            <a:off x="8610600" y="6356350"/>
            <a:ext cx="2743200" cy="365125"/>
          </a:xfrm>
        </p:spPr>
        <p:txBody>
          <a:bodyPr>
            <a:normAutofit/>
          </a:bodyPr>
          <a:lstStyle/>
          <a:p>
            <a:pPr>
              <a:spcAft>
                <a:spcPts val="600"/>
              </a:spcAft>
            </a:pPr>
            <a:fld id="{81D2C36F-4504-47C0-B82F-A167342A2754}" type="slidenum">
              <a:rPr lang="en-US" smtClean="0"/>
              <a:pPr>
                <a:spcAft>
                  <a:spcPts val="600"/>
                </a:spcAft>
              </a:pPr>
              <a:t>4</a:t>
            </a:fld>
            <a:endParaRPr lang="en-US"/>
          </a:p>
        </p:txBody>
      </p:sp>
    </p:spTree>
    <p:extLst>
      <p:ext uri="{BB962C8B-B14F-4D97-AF65-F5344CB8AC3E}">
        <p14:creationId xmlns:p14="http://schemas.microsoft.com/office/powerpoint/2010/main" val="295751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AA1A-651F-2169-EB99-0F44E0944F32}"/>
              </a:ext>
            </a:extLst>
          </p:cNvPr>
          <p:cNvSpPr>
            <a:spLocks noGrp="1"/>
          </p:cNvSpPr>
          <p:nvPr>
            <p:ph type="title"/>
          </p:nvPr>
        </p:nvSpPr>
        <p:spPr>
          <a:xfrm>
            <a:off x="944701" y="498575"/>
            <a:ext cx="9922764" cy="1294228"/>
          </a:xfrm>
        </p:spPr>
        <p:txBody>
          <a:bodyPr/>
          <a:lstStyle/>
          <a:p>
            <a:r>
              <a:rPr lang="en-US" dirty="0"/>
              <a:t>Neighboring </a:t>
            </a:r>
            <a:br>
              <a:rPr lang="en-US" dirty="0"/>
            </a:br>
            <a:r>
              <a:rPr lang="en-US" sz="2800" dirty="0"/>
              <a:t>examples and strategy</a:t>
            </a:r>
            <a:endParaRPr lang="en-US" dirty="0"/>
          </a:p>
        </p:txBody>
      </p:sp>
      <p:pic>
        <p:nvPicPr>
          <p:cNvPr id="5" name="Content Placeholder 4" descr="Diagram&#10;&#10;Description automatically generated">
            <a:extLst>
              <a:ext uri="{FF2B5EF4-FFF2-40B4-BE49-F238E27FC236}">
                <a16:creationId xmlns:a16="http://schemas.microsoft.com/office/drawing/2014/main" id="{A35FFEFA-1678-C9AB-36F8-AD633CCF0B88}"/>
              </a:ext>
            </a:extLst>
          </p:cNvPr>
          <p:cNvPicPr>
            <a:picLocks noGrp="1" noChangeAspect="1"/>
          </p:cNvPicPr>
          <p:nvPr>
            <p:ph idx="1"/>
          </p:nvPr>
        </p:nvPicPr>
        <p:blipFill>
          <a:blip r:embed="rId3"/>
          <a:stretch>
            <a:fillRect/>
          </a:stretch>
        </p:blipFill>
        <p:spPr>
          <a:xfrm>
            <a:off x="5593975" y="294435"/>
            <a:ext cx="6269129" cy="6269129"/>
          </a:xfrm>
        </p:spPr>
      </p:pic>
      <p:sp>
        <p:nvSpPr>
          <p:cNvPr id="6" name="TextBox 5">
            <a:extLst>
              <a:ext uri="{FF2B5EF4-FFF2-40B4-BE49-F238E27FC236}">
                <a16:creationId xmlns:a16="http://schemas.microsoft.com/office/drawing/2014/main" id="{282212F0-4208-3A4A-6BB7-F9AE8B538B23}"/>
              </a:ext>
            </a:extLst>
          </p:cNvPr>
          <p:cNvSpPr txBox="1"/>
          <p:nvPr/>
        </p:nvSpPr>
        <p:spPr>
          <a:xfrm>
            <a:off x="663389" y="1672465"/>
            <a:ext cx="4643717" cy="4985980"/>
          </a:xfrm>
          <a:prstGeom prst="rect">
            <a:avLst/>
          </a:prstGeom>
          <a:noFill/>
        </p:spPr>
        <p:txBody>
          <a:bodyPr wrap="square" rtlCol="0">
            <a:spAutoFit/>
          </a:bodyPr>
          <a:lstStyle/>
          <a:p>
            <a:pPr marL="285750" indent="-285750">
              <a:buFontTx/>
              <a:buChar char="-"/>
            </a:pPr>
            <a:r>
              <a:rPr lang="en-US" dirty="0"/>
              <a:t>Community potlucks</a:t>
            </a:r>
          </a:p>
          <a:p>
            <a:pPr marL="285750" indent="-285750">
              <a:buFontTx/>
              <a:buChar char="-"/>
            </a:pPr>
            <a:r>
              <a:rPr lang="en-US" sz="2000" dirty="0"/>
              <a:t>Neighborhood easter egg hunt</a:t>
            </a:r>
          </a:p>
          <a:p>
            <a:pPr marL="285750" indent="-285750">
              <a:buFontTx/>
              <a:buChar char="-"/>
            </a:pPr>
            <a:r>
              <a:rPr lang="en-US" sz="2000" dirty="0"/>
              <a:t>Deliver holiday treat baskets</a:t>
            </a:r>
          </a:p>
          <a:p>
            <a:pPr marL="285750" indent="-285750">
              <a:buFontTx/>
              <a:buChar char="-"/>
            </a:pPr>
            <a:r>
              <a:rPr lang="en-US" sz="2000" dirty="0"/>
              <a:t>Sports watching parties </a:t>
            </a:r>
          </a:p>
          <a:p>
            <a:pPr marL="285750" indent="-285750">
              <a:buFontTx/>
              <a:buChar char="-"/>
            </a:pPr>
            <a:r>
              <a:rPr lang="en-US" sz="2000" dirty="0"/>
              <a:t>Offer to rake leaves or shovel someone else’s driveway </a:t>
            </a:r>
          </a:p>
          <a:p>
            <a:pPr marL="285750" indent="-285750">
              <a:buFontTx/>
              <a:buChar char="-"/>
            </a:pPr>
            <a:r>
              <a:rPr lang="en-US" sz="2000" dirty="0"/>
              <a:t>Go on neighborhood walks (and invite someone to go with)</a:t>
            </a:r>
          </a:p>
          <a:p>
            <a:pPr marL="285750" indent="-285750">
              <a:buFontTx/>
              <a:buChar char="-"/>
            </a:pPr>
            <a:r>
              <a:rPr lang="en-US" sz="2000" dirty="0"/>
              <a:t>Neighborhood movie night</a:t>
            </a:r>
          </a:p>
          <a:p>
            <a:pPr marL="285750" indent="-285750">
              <a:buFontTx/>
              <a:buChar char="-"/>
            </a:pPr>
            <a:r>
              <a:rPr lang="en-US" sz="2000" dirty="0"/>
              <a:t>Birthday porch parties </a:t>
            </a:r>
          </a:p>
          <a:p>
            <a:pPr marL="285750" indent="-285750">
              <a:buFontTx/>
              <a:buChar char="-"/>
            </a:pPr>
            <a:r>
              <a:rPr lang="en-US" sz="2000" dirty="0"/>
              <a:t>Share garden vegetables</a:t>
            </a:r>
          </a:p>
          <a:p>
            <a:pPr marL="285750" indent="-285750">
              <a:buFontTx/>
              <a:buChar char="-"/>
            </a:pPr>
            <a:r>
              <a:rPr lang="en-US" sz="2000" dirty="0"/>
              <a:t>Offer to start a neighborhood text group or get contact information from neighbors </a:t>
            </a:r>
          </a:p>
          <a:p>
            <a:pPr marL="285750" indent="-285750">
              <a:buFontTx/>
              <a:buChar char="-"/>
            </a:pPr>
            <a:r>
              <a:rPr lang="en-US" sz="2000" dirty="0"/>
              <a:t>Offer to help with yard work or pet sitting</a:t>
            </a:r>
          </a:p>
        </p:txBody>
      </p:sp>
    </p:spTree>
    <p:extLst>
      <p:ext uri="{BB962C8B-B14F-4D97-AF65-F5344CB8AC3E}">
        <p14:creationId xmlns:p14="http://schemas.microsoft.com/office/powerpoint/2010/main" val="252932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0119-A4E5-3B04-3209-317AEF7C2FC4}"/>
              </a:ext>
            </a:extLst>
          </p:cNvPr>
          <p:cNvSpPr>
            <a:spLocks noGrp="1"/>
          </p:cNvSpPr>
          <p:nvPr>
            <p:ph type="title"/>
          </p:nvPr>
        </p:nvSpPr>
        <p:spPr/>
        <p:txBody>
          <a:bodyPr/>
          <a:lstStyle/>
          <a:p>
            <a:r>
              <a:rPr lang="en-US" dirty="0"/>
              <a:t>Church Events &amp; Connections</a:t>
            </a:r>
          </a:p>
        </p:txBody>
      </p:sp>
      <p:sp>
        <p:nvSpPr>
          <p:cNvPr id="3" name="Content Placeholder 2">
            <a:extLst>
              <a:ext uri="{FF2B5EF4-FFF2-40B4-BE49-F238E27FC236}">
                <a16:creationId xmlns:a16="http://schemas.microsoft.com/office/drawing/2014/main" id="{8C1C2148-3E81-B5A7-8790-681052D6A087}"/>
              </a:ext>
            </a:extLst>
          </p:cNvPr>
          <p:cNvSpPr>
            <a:spLocks noGrp="1"/>
          </p:cNvSpPr>
          <p:nvPr>
            <p:ph idx="1"/>
          </p:nvPr>
        </p:nvSpPr>
        <p:spPr/>
        <p:txBody>
          <a:bodyPr/>
          <a:lstStyle/>
          <a:p>
            <a:r>
              <a:rPr lang="en-US" dirty="0"/>
              <a:t>Building up a relationship brought new families to church connection and discipleship opportunities </a:t>
            </a:r>
          </a:p>
        </p:txBody>
      </p:sp>
      <p:pic>
        <p:nvPicPr>
          <p:cNvPr id="5" name="Picture 4">
            <a:extLst>
              <a:ext uri="{FF2B5EF4-FFF2-40B4-BE49-F238E27FC236}">
                <a16:creationId xmlns:a16="http://schemas.microsoft.com/office/drawing/2014/main" id="{D64D44C6-31E8-85F2-B032-7A25DE8E1B2F}"/>
              </a:ext>
            </a:extLst>
          </p:cNvPr>
          <p:cNvPicPr>
            <a:picLocks noChangeAspect="1"/>
          </p:cNvPicPr>
          <p:nvPr/>
        </p:nvPicPr>
        <p:blipFill>
          <a:blip r:embed="rId2"/>
          <a:stretch>
            <a:fillRect/>
          </a:stretch>
        </p:blipFill>
        <p:spPr>
          <a:xfrm>
            <a:off x="1015093" y="2887435"/>
            <a:ext cx="2628900" cy="2628900"/>
          </a:xfrm>
          <a:prstGeom prst="rect">
            <a:avLst/>
          </a:prstGeom>
        </p:spPr>
      </p:pic>
      <p:pic>
        <p:nvPicPr>
          <p:cNvPr id="8" name="Picture 7">
            <a:extLst>
              <a:ext uri="{FF2B5EF4-FFF2-40B4-BE49-F238E27FC236}">
                <a16:creationId xmlns:a16="http://schemas.microsoft.com/office/drawing/2014/main" id="{9669822A-1397-48F7-A341-7221A21394B1}"/>
              </a:ext>
            </a:extLst>
          </p:cNvPr>
          <p:cNvPicPr>
            <a:picLocks noChangeAspect="1"/>
          </p:cNvPicPr>
          <p:nvPr/>
        </p:nvPicPr>
        <p:blipFill>
          <a:blip r:embed="rId3"/>
          <a:stretch>
            <a:fillRect/>
          </a:stretch>
        </p:blipFill>
        <p:spPr>
          <a:xfrm>
            <a:off x="3820886" y="2887435"/>
            <a:ext cx="1992320" cy="2764412"/>
          </a:xfrm>
          <a:prstGeom prst="rect">
            <a:avLst/>
          </a:prstGeom>
        </p:spPr>
      </p:pic>
      <p:pic>
        <p:nvPicPr>
          <p:cNvPr id="9" name="Picture 8">
            <a:extLst>
              <a:ext uri="{FF2B5EF4-FFF2-40B4-BE49-F238E27FC236}">
                <a16:creationId xmlns:a16="http://schemas.microsoft.com/office/drawing/2014/main" id="{2A284858-3D74-601C-DF49-82CBE6997779}"/>
              </a:ext>
            </a:extLst>
          </p:cNvPr>
          <p:cNvPicPr>
            <a:picLocks noChangeAspect="1"/>
          </p:cNvPicPr>
          <p:nvPr/>
        </p:nvPicPr>
        <p:blipFill>
          <a:blip r:embed="rId4"/>
          <a:stretch>
            <a:fillRect/>
          </a:stretch>
        </p:blipFill>
        <p:spPr>
          <a:xfrm>
            <a:off x="6096000" y="2887435"/>
            <a:ext cx="2628900" cy="2628900"/>
          </a:xfrm>
          <a:prstGeom prst="rect">
            <a:avLst/>
          </a:prstGeom>
        </p:spPr>
      </p:pic>
    </p:spTree>
    <p:extLst>
      <p:ext uri="{BB962C8B-B14F-4D97-AF65-F5344CB8AC3E}">
        <p14:creationId xmlns:p14="http://schemas.microsoft.com/office/powerpoint/2010/main" val="307325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296F-6C69-4905-0674-E15AB8BC76C5}"/>
              </a:ext>
            </a:extLst>
          </p:cNvPr>
          <p:cNvSpPr>
            <a:spLocks noGrp="1"/>
          </p:cNvSpPr>
          <p:nvPr>
            <p:ph type="title"/>
          </p:nvPr>
        </p:nvSpPr>
        <p:spPr/>
        <p:txBody>
          <a:bodyPr/>
          <a:lstStyle/>
          <a:p>
            <a:r>
              <a:rPr lang="en-US" dirty="0"/>
              <a:t>Holidays</a:t>
            </a:r>
          </a:p>
        </p:txBody>
      </p:sp>
      <p:pic>
        <p:nvPicPr>
          <p:cNvPr id="5" name="Picture 4" descr="A group of kids sitting on a porch&#10;&#10;Description automatically generated">
            <a:extLst>
              <a:ext uri="{FF2B5EF4-FFF2-40B4-BE49-F238E27FC236}">
                <a16:creationId xmlns:a16="http://schemas.microsoft.com/office/drawing/2014/main" id="{D9E4D179-785A-115D-9808-FC096C1A35C3}"/>
              </a:ext>
            </a:extLst>
          </p:cNvPr>
          <p:cNvPicPr>
            <a:picLocks noChangeAspect="1"/>
          </p:cNvPicPr>
          <p:nvPr/>
        </p:nvPicPr>
        <p:blipFill>
          <a:blip r:embed="rId2"/>
          <a:stretch>
            <a:fillRect/>
          </a:stretch>
        </p:blipFill>
        <p:spPr>
          <a:xfrm>
            <a:off x="991280" y="3551465"/>
            <a:ext cx="2628900" cy="2628900"/>
          </a:xfrm>
          <a:prstGeom prst="rect">
            <a:avLst/>
          </a:prstGeom>
        </p:spPr>
      </p:pic>
      <p:pic>
        <p:nvPicPr>
          <p:cNvPr id="7" name="Picture 6" descr="A group of people sitting on rocks by water&#10;&#10;Description automatically generated">
            <a:extLst>
              <a:ext uri="{FF2B5EF4-FFF2-40B4-BE49-F238E27FC236}">
                <a16:creationId xmlns:a16="http://schemas.microsoft.com/office/drawing/2014/main" id="{E61F0616-253D-2CDF-D147-4543074B7933}"/>
              </a:ext>
            </a:extLst>
          </p:cNvPr>
          <p:cNvPicPr>
            <a:picLocks noChangeAspect="1"/>
          </p:cNvPicPr>
          <p:nvPr/>
        </p:nvPicPr>
        <p:blipFill>
          <a:blip r:embed="rId3"/>
          <a:stretch>
            <a:fillRect/>
          </a:stretch>
        </p:blipFill>
        <p:spPr>
          <a:xfrm>
            <a:off x="2712131" y="1581831"/>
            <a:ext cx="2628900" cy="2628900"/>
          </a:xfrm>
          <a:prstGeom prst="rect">
            <a:avLst/>
          </a:prstGeom>
        </p:spPr>
      </p:pic>
      <p:pic>
        <p:nvPicPr>
          <p:cNvPr id="9" name="Picture 8" descr="A group of women in clothing&#10;&#10;Description automatically generated">
            <a:extLst>
              <a:ext uri="{FF2B5EF4-FFF2-40B4-BE49-F238E27FC236}">
                <a16:creationId xmlns:a16="http://schemas.microsoft.com/office/drawing/2014/main" id="{229F8935-1339-0B44-4D47-9F6A1ABC10EC}"/>
              </a:ext>
            </a:extLst>
          </p:cNvPr>
          <p:cNvPicPr>
            <a:picLocks noChangeAspect="1"/>
          </p:cNvPicPr>
          <p:nvPr/>
        </p:nvPicPr>
        <p:blipFill>
          <a:blip r:embed="rId4"/>
          <a:stretch>
            <a:fillRect/>
          </a:stretch>
        </p:blipFill>
        <p:spPr>
          <a:xfrm>
            <a:off x="8393566" y="3551465"/>
            <a:ext cx="2628900" cy="2628900"/>
          </a:xfrm>
          <a:prstGeom prst="rect">
            <a:avLst/>
          </a:prstGeom>
        </p:spPr>
      </p:pic>
      <p:pic>
        <p:nvPicPr>
          <p:cNvPr id="11" name="Picture 10" descr="A group of women in clothing outside a house&#10;&#10;Description automatically generated">
            <a:extLst>
              <a:ext uri="{FF2B5EF4-FFF2-40B4-BE49-F238E27FC236}">
                <a16:creationId xmlns:a16="http://schemas.microsoft.com/office/drawing/2014/main" id="{2F472528-3BEF-19A8-2857-EA53F106D346}"/>
              </a:ext>
            </a:extLst>
          </p:cNvPr>
          <p:cNvPicPr>
            <a:picLocks noChangeAspect="1"/>
          </p:cNvPicPr>
          <p:nvPr/>
        </p:nvPicPr>
        <p:blipFill>
          <a:blip r:embed="rId5"/>
          <a:stretch>
            <a:fillRect/>
          </a:stretch>
        </p:blipFill>
        <p:spPr>
          <a:xfrm>
            <a:off x="8788400" y="866322"/>
            <a:ext cx="2565400" cy="2565400"/>
          </a:xfrm>
          <a:prstGeom prst="rect">
            <a:avLst/>
          </a:prstGeom>
        </p:spPr>
      </p:pic>
      <p:pic>
        <p:nvPicPr>
          <p:cNvPr id="13" name="Picture 12" descr="A group of people in clothing outside a house&#10;&#10;Description automatically generated">
            <a:extLst>
              <a:ext uri="{FF2B5EF4-FFF2-40B4-BE49-F238E27FC236}">
                <a16:creationId xmlns:a16="http://schemas.microsoft.com/office/drawing/2014/main" id="{643E4FD8-60DE-DD28-5161-2FBCE399173C}"/>
              </a:ext>
            </a:extLst>
          </p:cNvPr>
          <p:cNvPicPr>
            <a:picLocks noChangeAspect="1"/>
          </p:cNvPicPr>
          <p:nvPr/>
        </p:nvPicPr>
        <p:blipFill>
          <a:blip r:embed="rId6"/>
          <a:stretch>
            <a:fillRect/>
          </a:stretch>
        </p:blipFill>
        <p:spPr>
          <a:xfrm>
            <a:off x="5670323" y="3242584"/>
            <a:ext cx="2628900" cy="2628900"/>
          </a:xfrm>
          <a:prstGeom prst="rect">
            <a:avLst/>
          </a:prstGeom>
        </p:spPr>
      </p:pic>
    </p:spTree>
    <p:extLst>
      <p:ext uri="{BB962C8B-B14F-4D97-AF65-F5344CB8AC3E}">
        <p14:creationId xmlns:p14="http://schemas.microsoft.com/office/powerpoint/2010/main" val="368580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8D40-0A91-E536-B929-B8B09E97EEC8}"/>
              </a:ext>
            </a:extLst>
          </p:cNvPr>
          <p:cNvSpPr>
            <a:spLocks noGrp="1"/>
          </p:cNvSpPr>
          <p:nvPr>
            <p:ph type="title"/>
          </p:nvPr>
        </p:nvSpPr>
        <p:spPr/>
        <p:txBody>
          <a:bodyPr/>
          <a:lstStyle/>
          <a:p>
            <a:r>
              <a:rPr lang="en-US" dirty="0"/>
              <a:t>Town Events &amp; Other Events</a:t>
            </a:r>
          </a:p>
        </p:txBody>
      </p:sp>
      <p:pic>
        <p:nvPicPr>
          <p:cNvPr id="4" name="Picture 3">
            <a:extLst>
              <a:ext uri="{FF2B5EF4-FFF2-40B4-BE49-F238E27FC236}">
                <a16:creationId xmlns:a16="http://schemas.microsoft.com/office/drawing/2014/main" id="{56A8962F-979F-D607-34E3-45D1A3E01490}"/>
              </a:ext>
            </a:extLst>
          </p:cNvPr>
          <p:cNvPicPr>
            <a:picLocks noChangeAspect="1"/>
          </p:cNvPicPr>
          <p:nvPr/>
        </p:nvPicPr>
        <p:blipFill>
          <a:blip r:embed="rId2"/>
          <a:stretch>
            <a:fillRect/>
          </a:stretch>
        </p:blipFill>
        <p:spPr>
          <a:xfrm>
            <a:off x="1275443" y="1808842"/>
            <a:ext cx="2565400" cy="2565400"/>
          </a:xfrm>
          <a:prstGeom prst="rect">
            <a:avLst/>
          </a:prstGeom>
        </p:spPr>
      </p:pic>
      <p:pic>
        <p:nvPicPr>
          <p:cNvPr id="6" name="Picture 5" descr="A group of women posing for a photo&#10;&#10;Description automatically generated">
            <a:extLst>
              <a:ext uri="{FF2B5EF4-FFF2-40B4-BE49-F238E27FC236}">
                <a16:creationId xmlns:a16="http://schemas.microsoft.com/office/drawing/2014/main" id="{E7E5605F-8890-AEF7-049E-31A6B3E8F133}"/>
              </a:ext>
            </a:extLst>
          </p:cNvPr>
          <p:cNvPicPr>
            <a:picLocks noChangeAspect="1"/>
          </p:cNvPicPr>
          <p:nvPr/>
        </p:nvPicPr>
        <p:blipFill>
          <a:blip r:embed="rId3"/>
          <a:stretch>
            <a:fillRect/>
          </a:stretch>
        </p:blipFill>
        <p:spPr>
          <a:xfrm>
            <a:off x="4182835" y="1745342"/>
            <a:ext cx="2628900" cy="2628900"/>
          </a:xfrm>
          <a:prstGeom prst="rect">
            <a:avLst/>
          </a:prstGeom>
        </p:spPr>
      </p:pic>
      <p:pic>
        <p:nvPicPr>
          <p:cNvPr id="9" name="Picture 8">
            <a:extLst>
              <a:ext uri="{FF2B5EF4-FFF2-40B4-BE49-F238E27FC236}">
                <a16:creationId xmlns:a16="http://schemas.microsoft.com/office/drawing/2014/main" id="{69F48FEE-2E57-2FEF-EF98-F5DF67315B14}"/>
              </a:ext>
            </a:extLst>
          </p:cNvPr>
          <p:cNvPicPr>
            <a:picLocks noChangeAspect="1"/>
          </p:cNvPicPr>
          <p:nvPr/>
        </p:nvPicPr>
        <p:blipFill>
          <a:blip r:embed="rId4"/>
          <a:stretch>
            <a:fillRect/>
          </a:stretch>
        </p:blipFill>
        <p:spPr>
          <a:xfrm>
            <a:off x="7274378" y="1745342"/>
            <a:ext cx="2628900" cy="2628900"/>
          </a:xfrm>
          <a:prstGeom prst="rect">
            <a:avLst/>
          </a:prstGeom>
        </p:spPr>
      </p:pic>
    </p:spTree>
    <p:extLst>
      <p:ext uri="{BB962C8B-B14F-4D97-AF65-F5344CB8AC3E}">
        <p14:creationId xmlns:p14="http://schemas.microsoft.com/office/powerpoint/2010/main" val="319418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5E433-0BD3-EF2C-FCC6-4F5777B1DCA2}"/>
              </a:ext>
            </a:extLst>
          </p:cNvPr>
          <p:cNvSpPr>
            <a:spLocks noGrp="1"/>
          </p:cNvSpPr>
          <p:nvPr>
            <p:ph type="title"/>
          </p:nvPr>
        </p:nvSpPr>
        <p:spPr/>
        <p:txBody>
          <a:bodyPr/>
          <a:lstStyle/>
          <a:p>
            <a:r>
              <a:rPr lang="en-US" dirty="0"/>
              <a:t>Share and Receive </a:t>
            </a:r>
          </a:p>
        </p:txBody>
      </p:sp>
      <p:pic>
        <p:nvPicPr>
          <p:cNvPr id="4" name="Picture 3" descr="A couple of people standing on a deck with a tarp and a fence and a house&#10;&#10;Description automatically generated">
            <a:extLst>
              <a:ext uri="{FF2B5EF4-FFF2-40B4-BE49-F238E27FC236}">
                <a16:creationId xmlns:a16="http://schemas.microsoft.com/office/drawing/2014/main" id="{2A19A057-2AAC-889F-C8C6-F8715F109D04}"/>
              </a:ext>
            </a:extLst>
          </p:cNvPr>
          <p:cNvPicPr>
            <a:picLocks noChangeAspect="1"/>
          </p:cNvPicPr>
          <p:nvPr/>
        </p:nvPicPr>
        <p:blipFill>
          <a:blip r:embed="rId2"/>
          <a:stretch>
            <a:fillRect/>
          </a:stretch>
        </p:blipFill>
        <p:spPr>
          <a:xfrm>
            <a:off x="962025" y="1690688"/>
            <a:ext cx="2628900" cy="2628900"/>
          </a:xfrm>
          <a:prstGeom prst="rect">
            <a:avLst/>
          </a:prstGeom>
        </p:spPr>
      </p:pic>
      <p:pic>
        <p:nvPicPr>
          <p:cNvPr id="6" name="Picture 5" descr="A group of baskets of vegetables&#10;&#10;Description automatically generated">
            <a:extLst>
              <a:ext uri="{FF2B5EF4-FFF2-40B4-BE49-F238E27FC236}">
                <a16:creationId xmlns:a16="http://schemas.microsoft.com/office/drawing/2014/main" id="{58FA158E-7F84-0BDF-75F8-7660983313AB}"/>
              </a:ext>
            </a:extLst>
          </p:cNvPr>
          <p:cNvPicPr>
            <a:picLocks noChangeAspect="1"/>
          </p:cNvPicPr>
          <p:nvPr/>
        </p:nvPicPr>
        <p:blipFill>
          <a:blip r:embed="rId3"/>
          <a:stretch>
            <a:fillRect/>
          </a:stretch>
        </p:blipFill>
        <p:spPr>
          <a:xfrm>
            <a:off x="4158344" y="1690688"/>
            <a:ext cx="2628900" cy="2628900"/>
          </a:xfrm>
          <a:prstGeom prst="rect">
            <a:avLst/>
          </a:prstGeom>
        </p:spPr>
      </p:pic>
      <p:pic>
        <p:nvPicPr>
          <p:cNvPr id="7" name="Picture 6" descr="A group of people sitting around a table&#10;&#10;Description automatically generated">
            <a:extLst>
              <a:ext uri="{FF2B5EF4-FFF2-40B4-BE49-F238E27FC236}">
                <a16:creationId xmlns:a16="http://schemas.microsoft.com/office/drawing/2014/main" id="{640812A9-C34C-1498-BD43-DF36F9C2BCF3}"/>
              </a:ext>
            </a:extLst>
          </p:cNvPr>
          <p:cNvPicPr>
            <a:picLocks noChangeAspect="1"/>
          </p:cNvPicPr>
          <p:nvPr/>
        </p:nvPicPr>
        <p:blipFill>
          <a:blip r:embed="rId4"/>
          <a:stretch>
            <a:fillRect/>
          </a:stretch>
        </p:blipFill>
        <p:spPr>
          <a:xfrm>
            <a:off x="7354663" y="1690688"/>
            <a:ext cx="2628900" cy="2628900"/>
          </a:xfrm>
          <a:prstGeom prst="rect">
            <a:avLst/>
          </a:prstGeom>
        </p:spPr>
      </p:pic>
    </p:spTree>
    <p:extLst>
      <p:ext uri="{BB962C8B-B14F-4D97-AF65-F5344CB8AC3E}">
        <p14:creationId xmlns:p14="http://schemas.microsoft.com/office/powerpoint/2010/main" val="3270694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11220</TotalTime>
  <Words>1070</Words>
  <Application>Microsoft Macintosh PowerPoint</Application>
  <PresentationFormat>Widescreen</PresentationFormat>
  <Paragraphs>64</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Merriweather</vt:lpstr>
      <vt:lpstr>Office Theme</vt:lpstr>
      <vt:lpstr>Faith Church</vt:lpstr>
      <vt:lpstr>Personal Journey of Neighboring  Summit Squad</vt:lpstr>
      <vt:lpstr>Review of Neighboring Top things I’ve learned</vt:lpstr>
      <vt:lpstr>Prayer &amp; Scripture in Care </vt:lpstr>
      <vt:lpstr>Neighboring  examples and strategy</vt:lpstr>
      <vt:lpstr>Church Events &amp; Connections</vt:lpstr>
      <vt:lpstr>Holidays</vt:lpstr>
      <vt:lpstr>Town Events &amp; Other Events</vt:lpstr>
      <vt:lpstr>Share and Receive </vt:lpstr>
      <vt:lpstr>Birthdays &amp; Graduations </vt:lpstr>
      <vt:lpstr>Backyard and Front Porches</vt:lpstr>
      <vt:lpstr>Create Parties &amp; Get Togethers </vt:lpstr>
      <vt:lpstr>Invite someone – who’s around you?</vt:lpstr>
      <vt:lpstr>How SERVE 6.8 supports churches and neighboring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Church</dc:title>
  <dc:creator>Info</dc:creator>
  <cp:lastModifiedBy>Info</cp:lastModifiedBy>
  <cp:revision>1</cp:revision>
  <dcterms:created xsi:type="dcterms:W3CDTF">2023-09-30T22:03:48Z</dcterms:created>
  <dcterms:modified xsi:type="dcterms:W3CDTF">2023-10-08T17:04:15Z</dcterms:modified>
</cp:coreProperties>
</file>